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y="5143500" cx="9144000"/>
  <p:notesSz cx="6858000" cy="9144000"/>
  <p:embeddedFontLst>
    <p:embeddedFont>
      <p:font typeface="Source Code Pro Light"/>
      <p:regular r:id="rId49"/>
      <p:bold r:id="rId50"/>
      <p:italic r:id="rId51"/>
      <p:boldItalic r:id="rId52"/>
    </p:embeddedFont>
    <p:embeddedFont>
      <p:font typeface="Teko"/>
      <p:regular r:id="rId53"/>
      <p:bold r:id="rId54"/>
    </p:embeddedFont>
    <p:embeddedFont>
      <p:font typeface="Proxima Nova"/>
      <p:regular r:id="rId55"/>
      <p:bold r:id="rId56"/>
      <p:italic r:id="rId57"/>
      <p:boldItalic r:id="rId58"/>
    </p:embeddedFont>
    <p:embeddedFont>
      <p:font typeface="Source Code Pro"/>
      <p:regular r:id="rId59"/>
      <p:bold r:id="rId60"/>
      <p:italic r:id="rId61"/>
      <p:boldItalic r:id="rId62"/>
    </p:embeddedFont>
    <p:embeddedFont>
      <p:font typeface="Arvo"/>
      <p:regular r:id="rId63"/>
      <p:bold r:id="rId64"/>
      <p:italic r:id="rId65"/>
      <p:boldItalic r:id="rId66"/>
    </p:embeddedFont>
    <p:embeddedFont>
      <p:font typeface="Proxima Nova Semibold"/>
      <p:regular r:id="rId67"/>
      <p:bold r:id="rId68"/>
      <p:boldItalic r:id="rId69"/>
    </p:embeddedFont>
    <p:embeddedFont>
      <p:font typeface="Teko Medium"/>
      <p:regular r:id="rId70"/>
      <p:bold r:id="rId71"/>
    </p:embeddedFont>
    <p:embeddedFont>
      <p:font typeface="Source Code Pro Medium"/>
      <p:regular r:id="rId72"/>
      <p:bold r:id="rId73"/>
      <p:italic r:id="rId74"/>
      <p:boldItalic r:id="rId75"/>
    </p:embeddedFont>
    <p:embeddedFont>
      <p:font typeface="Teko Light"/>
      <p:regular r:id="rId76"/>
      <p:bold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font" Target="fonts/SourceCodeProLigh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SourceCodeProMedium-bold.fntdata"/><Relationship Id="rId72" Type="http://schemas.openxmlformats.org/officeDocument/2006/relationships/font" Target="fonts/SourceCodeProMedium-regular.fntdata"/><Relationship Id="rId31" Type="http://schemas.openxmlformats.org/officeDocument/2006/relationships/slide" Target="slides/slide25.xml"/><Relationship Id="rId75" Type="http://schemas.openxmlformats.org/officeDocument/2006/relationships/font" Target="fonts/SourceCodeProMedium-boldItalic.fntdata"/><Relationship Id="rId30" Type="http://schemas.openxmlformats.org/officeDocument/2006/relationships/slide" Target="slides/slide24.xml"/><Relationship Id="rId74" Type="http://schemas.openxmlformats.org/officeDocument/2006/relationships/font" Target="fonts/SourceCodeProMedium-italic.fntdata"/><Relationship Id="rId33" Type="http://schemas.openxmlformats.org/officeDocument/2006/relationships/slide" Target="slides/slide27.xml"/><Relationship Id="rId77" Type="http://schemas.openxmlformats.org/officeDocument/2006/relationships/font" Target="fonts/TekoLight-bold.fntdata"/><Relationship Id="rId32" Type="http://schemas.openxmlformats.org/officeDocument/2006/relationships/slide" Target="slides/slide26.xml"/><Relationship Id="rId76" Type="http://schemas.openxmlformats.org/officeDocument/2006/relationships/font" Target="fonts/TekoLight-regular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TekoMedium-bold.fntdata"/><Relationship Id="rId70" Type="http://schemas.openxmlformats.org/officeDocument/2006/relationships/font" Target="fonts/TekoMedium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SourceCodePro-boldItalic.fntdata"/><Relationship Id="rId61" Type="http://schemas.openxmlformats.org/officeDocument/2006/relationships/font" Target="fonts/SourceCodePro-italic.fntdata"/><Relationship Id="rId20" Type="http://schemas.openxmlformats.org/officeDocument/2006/relationships/slide" Target="slides/slide14.xml"/><Relationship Id="rId64" Type="http://schemas.openxmlformats.org/officeDocument/2006/relationships/font" Target="fonts/Arvo-bold.fntdata"/><Relationship Id="rId63" Type="http://schemas.openxmlformats.org/officeDocument/2006/relationships/font" Target="fonts/Arvo-regular.fntdata"/><Relationship Id="rId22" Type="http://schemas.openxmlformats.org/officeDocument/2006/relationships/slide" Target="slides/slide16.xml"/><Relationship Id="rId66" Type="http://schemas.openxmlformats.org/officeDocument/2006/relationships/font" Target="fonts/Arvo-boldItalic.fntdata"/><Relationship Id="rId21" Type="http://schemas.openxmlformats.org/officeDocument/2006/relationships/slide" Target="slides/slide15.xml"/><Relationship Id="rId65" Type="http://schemas.openxmlformats.org/officeDocument/2006/relationships/font" Target="fonts/Arvo-italic.fntdata"/><Relationship Id="rId24" Type="http://schemas.openxmlformats.org/officeDocument/2006/relationships/slide" Target="slides/slide18.xml"/><Relationship Id="rId68" Type="http://schemas.openxmlformats.org/officeDocument/2006/relationships/font" Target="fonts/ProximaNovaSemibold-bold.fntdata"/><Relationship Id="rId23" Type="http://schemas.openxmlformats.org/officeDocument/2006/relationships/slide" Target="slides/slide17.xml"/><Relationship Id="rId67" Type="http://schemas.openxmlformats.org/officeDocument/2006/relationships/font" Target="fonts/ProximaNovaSemibold-regular.fntdata"/><Relationship Id="rId60" Type="http://schemas.openxmlformats.org/officeDocument/2006/relationships/font" Target="fonts/SourceCodePro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ProximaNovaSemibold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SourceCodeProLight-italic.fntdata"/><Relationship Id="rId50" Type="http://schemas.openxmlformats.org/officeDocument/2006/relationships/font" Target="fonts/SourceCodeProLight-bold.fntdata"/><Relationship Id="rId53" Type="http://schemas.openxmlformats.org/officeDocument/2006/relationships/font" Target="fonts/Teko-regular.fntdata"/><Relationship Id="rId52" Type="http://schemas.openxmlformats.org/officeDocument/2006/relationships/font" Target="fonts/SourceCodeProLight-boldItalic.fntdata"/><Relationship Id="rId11" Type="http://schemas.openxmlformats.org/officeDocument/2006/relationships/slide" Target="slides/slide5.xml"/><Relationship Id="rId55" Type="http://schemas.openxmlformats.org/officeDocument/2006/relationships/font" Target="fonts/ProximaNova-regular.fntdata"/><Relationship Id="rId10" Type="http://schemas.openxmlformats.org/officeDocument/2006/relationships/slide" Target="slides/slide4.xml"/><Relationship Id="rId54" Type="http://schemas.openxmlformats.org/officeDocument/2006/relationships/font" Target="fonts/Teko-bold.fntdata"/><Relationship Id="rId13" Type="http://schemas.openxmlformats.org/officeDocument/2006/relationships/slide" Target="slides/slide7.xml"/><Relationship Id="rId57" Type="http://schemas.openxmlformats.org/officeDocument/2006/relationships/font" Target="fonts/ProximaNova-italic.fntdata"/><Relationship Id="rId12" Type="http://schemas.openxmlformats.org/officeDocument/2006/relationships/slide" Target="slides/slide6.xml"/><Relationship Id="rId56" Type="http://schemas.openxmlformats.org/officeDocument/2006/relationships/font" Target="fonts/ProximaNova-bold.fntdata"/><Relationship Id="rId15" Type="http://schemas.openxmlformats.org/officeDocument/2006/relationships/slide" Target="slides/slide9.xml"/><Relationship Id="rId59" Type="http://schemas.openxmlformats.org/officeDocument/2006/relationships/font" Target="fonts/SourceCodePro-regular.fntdata"/><Relationship Id="rId14" Type="http://schemas.openxmlformats.org/officeDocument/2006/relationships/slide" Target="slides/slide8.xml"/><Relationship Id="rId58" Type="http://schemas.openxmlformats.org/officeDocument/2006/relationships/font" Target="fonts/ProximaNova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5465e7bc0b_1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5465e7bc0b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5465e7bc0b_1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5465e7bc0b_1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5522eb7919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5522eb7919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5cc3b636c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5cc3b636c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64156046e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64156046e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564156046e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564156046e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g564156046e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9" name="Google Shape;1179;g564156046e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5cc3b636c9_3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5cc3b636c9_3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5cc3b636c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5cc3b636c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5465e7bc0b_1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5465e7bc0b_1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564156046e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564156046e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564156046e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564156046e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6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545caf3b90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545caf3b90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5522eb7919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5522eb7919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5465e7bc0b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5465e7bc0b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5465e7bc0b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5465e7bc0b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5786da14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5786da14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5786f08f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5786f08f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g5786f08fd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7" name="Google Shape;1877;g5786f08fd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5786f08fd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5786f08fd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5522eb7919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5522eb7919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8" name="Shape 4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9" name="Google Shape;4379;g5786f08fde_0_2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0" name="Google Shape;4380;g5786f08fde_0_2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4" name="Shape 4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5" name="Google Shape;4995;g5786f08fde_0_3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6" name="Google Shape;4996;g5786f08fde_0_3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4" name="Shape 5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5" name="Google Shape;5705;g5786f08fde_0_3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6" name="Google Shape;5706;g5786f08fde_0_3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0" name="Shape 6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1" name="Google Shape;6101;g5786f08fde_0_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2" name="Google Shape;6102;g5786f08fde_0_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3" name="Shape 6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4" name="Google Shape;6694;g5786f08fde_0_4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5" name="Google Shape;6695;g5786f08fde_0_4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8" name="Shape 7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9" name="Google Shape;7229;g5786f08fde_0_5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0" name="Google Shape;7230;g5786f08fde_0_5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3" name="Shape 7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4" name="Google Shape;7514;g5786f08fde_0_5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5" name="Google Shape;7515;g5786f08fde_0_5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5" name="Shape 7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6" name="Google Shape;7956;g5786f08fde_0_6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7" name="Google Shape;7957;g5786f08fde_0_6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1" name="Shape 8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2" name="Google Shape;8322;g5786f08fde_0_6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3" name="Google Shape;8323;g5786f08fde_0_6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5" name="Shape 8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6" name="Google Shape;8826;g5786f08fde_0_6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7" name="Google Shape;8827;g5786f08fde_0_6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1" name="Shape 9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2" name="Google Shape;9222;g5786f08fde_0_7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3" name="Google Shape;9223;g5786f08fde_0_7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58" name="Shape 9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9" name="Google Shape;9659;g5786f08fde_0_7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0" name="Google Shape;9660;g5786f08fde_0_7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29" name="Shape 1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0" name="Google Shape;10130;g5786f08fde_0_8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1" name="Google Shape;10131;g5786f08fde_0_8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5cc3b636c9_3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5cc3b636c9_3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6415604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6415604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54713f6f7e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54713f6f7e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4dfce81f19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4dfce81f19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564156046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564156046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multimedia">
  <p:cSld name="CUSTOM_7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ctrTitle"/>
          </p:nvPr>
        </p:nvSpPr>
        <p:spPr>
          <a:xfrm flipH="1">
            <a:off x="3609150" y="3368900"/>
            <a:ext cx="1939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1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" type="subTitle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2"/>
          <p:cNvSpPr txBox="1"/>
          <p:nvPr>
            <p:ph idx="2" type="subTitle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12"/>
          <p:cNvSpPr txBox="1"/>
          <p:nvPr>
            <p:ph idx="3" type="ctrTitle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idx="4" type="ctrTitle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3" name="Google Shape;63;p12"/>
          <p:cNvSpPr txBox="1"/>
          <p:nvPr>
            <p:ph idx="5" type="subTitle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12"/>
          <p:cNvSpPr txBox="1"/>
          <p:nvPr>
            <p:ph idx="6" type="ctrTitle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 2">
  <p:cSld name="CUSTOM_1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13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3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13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19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871678" y="1205775"/>
            <a:ext cx="23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4"/>
          <p:cNvSpPr txBox="1"/>
          <p:nvPr>
            <p:ph idx="2" type="ctrTitle"/>
          </p:nvPr>
        </p:nvSpPr>
        <p:spPr>
          <a:xfrm>
            <a:off x="640513" y="19650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idx="3" type="subTitle"/>
          </p:nvPr>
        </p:nvSpPr>
        <p:spPr>
          <a:xfrm>
            <a:off x="5884178" y="3490825"/>
            <a:ext cx="2388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4"/>
          <p:cNvSpPr txBox="1"/>
          <p:nvPr>
            <p:ph idx="4" type="ctrTitle"/>
          </p:nvPr>
        </p:nvSpPr>
        <p:spPr>
          <a:xfrm>
            <a:off x="5884188" y="3258425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text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1" name="Google Shape;81;p15"/>
          <p:cNvSpPr txBox="1"/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5">
  <p:cSld name="CUSTOM_1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10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1095650" y="15244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682800" y="915600"/>
            <a:ext cx="25968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rtl="0">
              <a:spcBef>
                <a:spcPts val="1600"/>
              </a:spcBef>
              <a:spcAft>
                <a:spcPts val="16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91" name="Google Shape;91;p18"/>
          <p:cNvSpPr txBox="1"/>
          <p:nvPr>
            <p:ph idx="2" type="subTitle"/>
          </p:nvPr>
        </p:nvSpPr>
        <p:spPr>
          <a:xfrm>
            <a:off x="638450" y="6862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20">
    <p:bg>
      <p:bgPr>
        <a:noFill/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3" type="ctrTitle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5" type="title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 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 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9" name="Google Shape;39;p8"/>
          <p:cNvSpPr txBox="1"/>
          <p:nvPr>
            <p:ph idx="2" type="subTitle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3" type="ctrTitle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1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10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4" type="subTitle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" name="Google Shape;50;p10"/>
          <p:cNvSpPr txBox="1"/>
          <p:nvPr>
            <p:ph idx="5" type="ctrTitle"/>
          </p:nvPr>
        </p:nvSpPr>
        <p:spPr>
          <a:xfrm>
            <a:off x="6531350" y="277978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6" type="subTitle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2" name="Google Shape;52;p10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8" type="subTitle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3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97" name="Google Shape;97;p2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4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hyperlink" Target="https://docs.google.com/spreadsheets/d/1x9rdap70bJ-d2Gv9N4JbN7dnVBamyWMny9GMLKDRoAw/copy" TargetMode="External"/><Relationship Id="rId5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4.png"/><Relationship Id="rId4" Type="http://schemas.openxmlformats.org/officeDocument/2006/relationships/image" Target="../media/image3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3.png"/><Relationship Id="rId4" Type="http://schemas.openxmlformats.org/officeDocument/2006/relationships/image" Target="../media/image4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docs.google.com/spreadsheets/d/1x9rdap70bJ-d2Gv9N4JbN7dnVBamyWMny9GMLKDRoAw/copy" TargetMode="External"/><Relationship Id="rId4" Type="http://schemas.openxmlformats.org/officeDocument/2006/relationships/image" Target="../media/image3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ocs.google.com/spreadsheets/d/1x9rdap70bJ-d2Gv9N4JbN7dnVBamyWMny9GMLKDRoAw/copy" TargetMode="External"/><Relationship Id="rId4" Type="http://schemas.openxmlformats.org/officeDocument/2006/relationships/image" Target="../media/image3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s/_rels/slide26.xml.rels><?xml version="1.0" encoding="UTF-8" standalone="yes"?><Relationships xmlns="http://schemas.openxmlformats.org/package/2006/relationships"><Relationship Id="rId20" Type="http://schemas.openxmlformats.org/officeDocument/2006/relationships/hyperlink" Target="https://www.flaticon.com/packs/nerd-36" TargetMode="External"/><Relationship Id="rId11" Type="http://schemas.openxmlformats.org/officeDocument/2006/relationships/hyperlink" Target="https://www.freepik.com/free-vector/isolated-white-tablet-design_764889.htm" TargetMode="External"/><Relationship Id="rId22" Type="http://schemas.openxmlformats.org/officeDocument/2006/relationships/hyperlink" Target="https://www.flaticon.com/packs/virtual-reality-67" TargetMode="External"/><Relationship Id="rId10" Type="http://schemas.openxmlformats.org/officeDocument/2006/relationships/hyperlink" Target="https://www.freepik.com/free-vector/flat-futuristic-city-background_4593004.htm" TargetMode="External"/><Relationship Id="rId21" Type="http://schemas.openxmlformats.org/officeDocument/2006/relationships/hyperlink" Target="https://www.flaticon.com/packs/virtual-reality-31" TargetMode="External"/><Relationship Id="rId13" Type="http://schemas.openxmlformats.org/officeDocument/2006/relationships/hyperlink" Target="https://www.freepik.com/free-vector/flat-futuristic-city-background_4593001.htm#index=3" TargetMode="External"/><Relationship Id="rId24" Type="http://schemas.openxmlformats.org/officeDocument/2006/relationships/hyperlink" Target="https://www.flaticon.com/packs/avatar-15" TargetMode="External"/><Relationship Id="rId12" Type="http://schemas.openxmlformats.org/officeDocument/2006/relationships/hyperlink" Target="https://www.freepik.com/free-vector/futuristic-hologram-infographic-element-collection_4755264.htm" TargetMode="External"/><Relationship Id="rId23" Type="http://schemas.openxmlformats.org/officeDocument/2006/relationships/hyperlink" Target="https://www.flaticon.com/packs/playing-videogames" TargetMode="External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freepik.com/free-vector/futuristic-hud-background_3290782.htm" TargetMode="External"/><Relationship Id="rId4" Type="http://schemas.openxmlformats.org/officeDocument/2006/relationships/hyperlink" Target="https://www.freepik.com/free-vector/abstract-futuristic-glowing-hologram-background_4755068.htm" TargetMode="External"/><Relationship Id="rId9" Type="http://schemas.openxmlformats.org/officeDocument/2006/relationships/hyperlink" Target="https://www.freepik.com/free-vector/collection-futuristic-infographic-elements_4905814.htm" TargetMode="External"/><Relationship Id="rId15" Type="http://schemas.openxmlformats.org/officeDocument/2006/relationships/hyperlink" Target="https://www.freepik.com/free-vector/futuristic-holographic-infographic-element-collection_4798371.htm" TargetMode="External"/><Relationship Id="rId14" Type="http://schemas.openxmlformats.org/officeDocument/2006/relationships/hyperlink" Target="https://www.freepik.com/free-vector/futuristic-hud-interface-with-gradient-style_2966598.htm" TargetMode="External"/><Relationship Id="rId17" Type="http://schemas.openxmlformats.org/officeDocument/2006/relationships/hyperlink" Target="https://www.freepik.com/free-vector/futuristic-hologram-infographic-element-collection_4755257.htm" TargetMode="External"/><Relationship Id="rId16" Type="http://schemas.openxmlformats.org/officeDocument/2006/relationships/hyperlink" Target="https://www.freepik.com/free-vector/trophies-set-flat-design_840797.htm" TargetMode="External"/><Relationship Id="rId5" Type="http://schemas.openxmlformats.org/officeDocument/2006/relationships/hyperlink" Target="https://www.freepik.com/free-vector/collection-futuristic-infographic-elements_4905795.htm" TargetMode="External"/><Relationship Id="rId19" Type="http://schemas.openxmlformats.org/officeDocument/2006/relationships/hyperlink" Target="https://www.freepik.com/free-vector/abstract-futuristic-glowing-hologram-background_4755065.htm" TargetMode="External"/><Relationship Id="rId6" Type="http://schemas.openxmlformats.org/officeDocument/2006/relationships/hyperlink" Target="https://www.freepik.com/free-vector/gradient-technology-logo-template-collection_4909575.htm" TargetMode="External"/><Relationship Id="rId18" Type="http://schemas.openxmlformats.org/officeDocument/2006/relationships/hyperlink" Target="https://www.freepik.com/free-vector/graphic-elements-spaceship_2814198.htm" TargetMode="External"/><Relationship Id="rId7" Type="http://schemas.openxmlformats.org/officeDocument/2006/relationships/hyperlink" Target="https://www.freepik.com/free-vector/futuristic-holographic-infographic-element-collection_4798373.htm" TargetMode="External"/><Relationship Id="rId8" Type="http://schemas.openxmlformats.org/officeDocument/2006/relationships/hyperlink" Target="https://www.freepik.com/free-vector/artificial-intelligence-elements-collection-flat-style_2687176.htm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bit.ly/2X9RQ9U" TargetMode="External"/><Relationship Id="rId4" Type="http://schemas.openxmlformats.org/officeDocument/2006/relationships/hyperlink" Target="https://slidesgo.com/faqs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fonts.google.com/specimen/Teko" TargetMode="External"/><Relationship Id="rId4" Type="http://schemas.openxmlformats.org/officeDocument/2006/relationships/hyperlink" Target="https://fonts.google.com/specimen/Source+Code+Pro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4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4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27.png"/><Relationship Id="rId5" Type="http://schemas.openxmlformats.org/officeDocument/2006/relationships/image" Target="../media/image38.png"/><Relationship Id="rId6" Type="http://schemas.openxmlformats.org/officeDocument/2006/relationships/image" Target="../media/image3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3"/>
          <p:cNvGrpSpPr/>
          <p:nvPr/>
        </p:nvGrpSpPr>
        <p:grpSpPr>
          <a:xfrm>
            <a:off x="3804359" y="343021"/>
            <a:ext cx="5339389" cy="4800295"/>
            <a:chOff x="1356525" y="651475"/>
            <a:chExt cx="4906625" cy="4411225"/>
          </a:xfrm>
        </p:grpSpPr>
        <p:sp>
          <p:nvSpPr>
            <p:cNvPr id="105" name="Google Shape;105;p23"/>
            <p:cNvSpPr/>
            <p:nvPr/>
          </p:nvSpPr>
          <p:spPr>
            <a:xfrm>
              <a:off x="4118600" y="2035675"/>
              <a:ext cx="780325" cy="283950"/>
            </a:xfrm>
            <a:custGeom>
              <a:rect b="b" l="l" r="r" t="t"/>
              <a:pathLst>
                <a:path extrusionOk="0" h="11358" w="31213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3"/>
            <p:cNvSpPr/>
            <p:nvPr/>
          </p:nvSpPr>
          <p:spPr>
            <a:xfrm>
              <a:off x="4092550" y="2314600"/>
              <a:ext cx="130675" cy="36300"/>
            </a:xfrm>
            <a:custGeom>
              <a:rect b="b" l="l" r="r" t="t"/>
              <a:pathLst>
                <a:path extrusionOk="0" h="1452" w="5227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3"/>
            <p:cNvSpPr/>
            <p:nvPr/>
          </p:nvSpPr>
          <p:spPr>
            <a:xfrm>
              <a:off x="4067800" y="2340650"/>
              <a:ext cx="136325" cy="45900"/>
            </a:xfrm>
            <a:custGeom>
              <a:rect b="b" l="l" r="r" t="t"/>
              <a:pathLst>
                <a:path extrusionOk="0" h="1836" w="5453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3"/>
            <p:cNvSpPr/>
            <p:nvPr/>
          </p:nvSpPr>
          <p:spPr>
            <a:xfrm>
              <a:off x="4050075" y="2365575"/>
              <a:ext cx="139650" cy="54900"/>
            </a:xfrm>
            <a:custGeom>
              <a:rect b="b" l="l" r="r" t="t"/>
              <a:pathLst>
                <a:path extrusionOk="0" h="2196" w="5586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3"/>
            <p:cNvSpPr/>
            <p:nvPr/>
          </p:nvSpPr>
          <p:spPr>
            <a:xfrm>
              <a:off x="4039250" y="2389000"/>
              <a:ext cx="141325" cy="63325"/>
            </a:xfrm>
            <a:custGeom>
              <a:rect b="b" l="l" r="r" t="t"/>
              <a:pathLst>
                <a:path extrusionOk="0" h="2533" w="5653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3"/>
            <p:cNvSpPr/>
            <p:nvPr/>
          </p:nvSpPr>
          <p:spPr>
            <a:xfrm>
              <a:off x="4035600" y="2410550"/>
              <a:ext cx="141325" cy="71050"/>
            </a:xfrm>
            <a:custGeom>
              <a:rect b="b" l="l" r="r" t="t"/>
              <a:pathLst>
                <a:path extrusionOk="0" h="2842" w="5653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3"/>
            <p:cNvSpPr/>
            <p:nvPr/>
          </p:nvSpPr>
          <p:spPr>
            <a:xfrm>
              <a:off x="4037375" y="2429975"/>
              <a:ext cx="142725" cy="77775"/>
            </a:xfrm>
            <a:custGeom>
              <a:rect b="b" l="l" r="r" t="t"/>
              <a:pathLst>
                <a:path extrusionOk="0" h="3111" w="5709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3"/>
            <p:cNvSpPr/>
            <p:nvPr/>
          </p:nvSpPr>
          <p:spPr>
            <a:xfrm>
              <a:off x="4045925" y="2447025"/>
              <a:ext cx="143200" cy="83325"/>
            </a:xfrm>
            <a:custGeom>
              <a:rect b="b" l="l" r="r" t="t"/>
              <a:pathLst>
                <a:path extrusionOk="0" h="3333" w="5728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3"/>
            <p:cNvSpPr/>
            <p:nvPr/>
          </p:nvSpPr>
          <p:spPr>
            <a:xfrm>
              <a:off x="4062325" y="2461200"/>
              <a:ext cx="141000" cy="87975"/>
            </a:xfrm>
            <a:custGeom>
              <a:rect b="b" l="l" r="r" t="t"/>
              <a:pathLst>
                <a:path extrusionOk="0" h="3519" w="564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3"/>
            <p:cNvSpPr/>
            <p:nvPr/>
          </p:nvSpPr>
          <p:spPr>
            <a:xfrm>
              <a:off x="4086175" y="2472350"/>
              <a:ext cx="136425" cy="91575"/>
            </a:xfrm>
            <a:custGeom>
              <a:rect b="b" l="l" r="r" t="t"/>
              <a:pathLst>
                <a:path extrusionOk="0" h="3663" w="5457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4117150" y="2480375"/>
              <a:ext cx="129975" cy="93525"/>
            </a:xfrm>
            <a:custGeom>
              <a:rect b="b" l="l" r="r" t="t"/>
              <a:pathLst>
                <a:path extrusionOk="0" h="3741" w="5199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4154900" y="2485125"/>
              <a:ext cx="121525" cy="93825"/>
            </a:xfrm>
            <a:custGeom>
              <a:rect b="b" l="l" r="r" t="t"/>
              <a:pathLst>
                <a:path extrusionOk="0" h="3753" w="4861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4199200" y="2485525"/>
              <a:ext cx="110650" cy="94225"/>
            </a:xfrm>
            <a:custGeom>
              <a:rect b="b" l="l" r="r" t="t"/>
              <a:pathLst>
                <a:path extrusionOk="0" h="3769" w="4426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4248950" y="2481875"/>
              <a:ext cx="97875" cy="94750"/>
            </a:xfrm>
            <a:custGeom>
              <a:rect b="b" l="l" r="r" t="t"/>
              <a:pathLst>
                <a:path extrusionOk="0" h="3790" w="3915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4303625" y="2474825"/>
              <a:ext cx="83425" cy="93800"/>
            </a:xfrm>
            <a:custGeom>
              <a:rect b="b" l="l" r="r" t="t"/>
              <a:pathLst>
                <a:path extrusionOk="0" h="3752" w="3337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4362600" y="2464000"/>
              <a:ext cx="67550" cy="91700"/>
            </a:xfrm>
            <a:custGeom>
              <a:rect b="b" l="l" r="r" t="t"/>
              <a:pathLst>
                <a:path extrusionOk="0" h="3668" w="2702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4424825" y="2449950"/>
              <a:ext cx="50225" cy="88025"/>
            </a:xfrm>
            <a:custGeom>
              <a:rect b="b" l="l" r="r" t="t"/>
              <a:pathLst>
                <a:path extrusionOk="0" h="3521" w="2009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4489225" y="2432900"/>
              <a:ext cx="31825" cy="82550"/>
            </a:xfrm>
            <a:custGeom>
              <a:rect b="b" l="l" r="r" t="t"/>
              <a:pathLst>
                <a:path extrusionOk="0" h="3302" w="1273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4550850" y="2413150"/>
              <a:ext cx="27000" cy="75725"/>
            </a:xfrm>
            <a:custGeom>
              <a:rect b="b" l="l" r="r" t="t"/>
              <a:pathLst>
                <a:path extrusionOk="0" h="3029" w="108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4597150" y="2390675"/>
              <a:ext cx="45425" cy="68050"/>
            </a:xfrm>
            <a:custGeom>
              <a:rect b="b" l="l" r="r" t="t"/>
              <a:pathLst>
                <a:path extrusionOk="0" h="2722" w="1817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4642600" y="2366175"/>
              <a:ext cx="63200" cy="59150"/>
            </a:xfrm>
            <a:custGeom>
              <a:rect b="b" l="l" r="r" t="t"/>
              <a:pathLst>
                <a:path extrusionOk="0" h="2366" w="2528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3"/>
            <p:cNvSpPr/>
            <p:nvPr/>
          </p:nvSpPr>
          <p:spPr>
            <a:xfrm>
              <a:off x="4686400" y="2340025"/>
              <a:ext cx="80100" cy="49150"/>
            </a:xfrm>
            <a:custGeom>
              <a:rect b="b" l="l" r="r" t="t"/>
              <a:pathLst>
                <a:path extrusionOk="0" h="1966" w="3204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3"/>
            <p:cNvSpPr/>
            <p:nvPr/>
          </p:nvSpPr>
          <p:spPr>
            <a:xfrm>
              <a:off x="4728025" y="2312575"/>
              <a:ext cx="95625" cy="38400"/>
            </a:xfrm>
            <a:custGeom>
              <a:rect b="b" l="l" r="r" t="t"/>
              <a:pathLst>
                <a:path extrusionOk="0" h="1536" w="3825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4766750" y="2284200"/>
              <a:ext cx="109250" cy="27175"/>
            </a:xfrm>
            <a:custGeom>
              <a:rect b="b" l="l" r="r" t="t"/>
              <a:pathLst>
                <a:path extrusionOk="0" h="1087" w="437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4801800" y="2255500"/>
              <a:ext cx="121025" cy="15525"/>
            </a:xfrm>
            <a:custGeom>
              <a:rect b="b" l="l" r="r" t="t"/>
              <a:pathLst>
                <a:path extrusionOk="0" h="621" w="4841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4832475" y="2216650"/>
              <a:ext cx="130900" cy="20500"/>
            </a:xfrm>
            <a:custGeom>
              <a:rect b="b" l="l" r="r" t="t"/>
              <a:pathLst>
                <a:path extrusionOk="0" h="820" w="5236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4188300" y="2228625"/>
              <a:ext cx="635300" cy="249250"/>
            </a:xfrm>
            <a:custGeom>
              <a:rect b="b" l="l" r="r" t="t"/>
              <a:pathLst>
                <a:path extrusionOk="0" h="9970" w="25412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4632900" y="2172150"/>
              <a:ext cx="368600" cy="69175"/>
            </a:xfrm>
            <a:custGeom>
              <a:rect b="b" l="l" r="r" t="t"/>
              <a:pathLst>
                <a:path extrusionOk="0" h="2767" w="14744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4880050" y="2139925"/>
              <a:ext cx="143800" cy="41650"/>
            </a:xfrm>
            <a:custGeom>
              <a:rect b="b" l="l" r="r" t="t"/>
              <a:pathLst>
                <a:path extrusionOk="0" h="1666" w="5752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4896350" y="2104325"/>
              <a:ext cx="146400" cy="51050"/>
            </a:xfrm>
            <a:custGeom>
              <a:rect b="b" l="l" r="r" t="t"/>
              <a:pathLst>
                <a:path extrusionOk="0" h="2042" w="5856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4906875" y="2071350"/>
              <a:ext cx="147050" cy="59575"/>
            </a:xfrm>
            <a:custGeom>
              <a:rect b="b" l="l" r="r" t="t"/>
              <a:pathLst>
                <a:path extrusionOk="0" h="2383" w="5882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4911725" y="2041475"/>
              <a:ext cx="145775" cy="67075"/>
            </a:xfrm>
            <a:custGeom>
              <a:rect b="b" l="l" r="r" t="t"/>
              <a:pathLst>
                <a:path extrusionOk="0" h="2683" w="5831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4909825" y="2015225"/>
              <a:ext cx="145575" cy="73225"/>
            </a:xfrm>
            <a:custGeom>
              <a:rect b="b" l="l" r="r" t="t"/>
              <a:pathLst>
                <a:path extrusionOk="0" h="2929" w="5823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4901775" y="1992900"/>
              <a:ext cx="144675" cy="77975"/>
            </a:xfrm>
            <a:custGeom>
              <a:rect b="b" l="l" r="r" t="t"/>
              <a:pathLst>
                <a:path extrusionOk="0" h="3119" w="5787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4888675" y="1974500"/>
              <a:ext cx="141150" cy="81850"/>
            </a:xfrm>
            <a:custGeom>
              <a:rect b="b" l="l" r="r" t="t"/>
              <a:pathLst>
                <a:path extrusionOk="0" h="3274" w="5646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3"/>
            <p:cNvSpPr/>
            <p:nvPr/>
          </p:nvSpPr>
          <p:spPr>
            <a:xfrm>
              <a:off x="4870800" y="1960275"/>
              <a:ext cx="135500" cy="84475"/>
            </a:xfrm>
            <a:custGeom>
              <a:rect b="b" l="l" r="r" t="t"/>
              <a:pathLst>
                <a:path extrusionOk="0" h="3379" w="542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4847875" y="1950675"/>
              <a:ext cx="128550" cy="85525"/>
            </a:xfrm>
            <a:custGeom>
              <a:rect b="b" l="l" r="r" t="t"/>
              <a:pathLst>
                <a:path extrusionOk="0" h="3421" w="5142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4820675" y="1945525"/>
              <a:ext cx="119925" cy="85250"/>
            </a:xfrm>
            <a:custGeom>
              <a:rect b="b" l="l" r="r" t="t"/>
              <a:pathLst>
                <a:path extrusionOk="0" h="3410" w="4797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4789725" y="1944525"/>
              <a:ext cx="109225" cy="84625"/>
            </a:xfrm>
            <a:custGeom>
              <a:rect b="b" l="l" r="r" t="t"/>
              <a:pathLst>
                <a:path extrusionOk="0" h="3385" w="4369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4755550" y="1946800"/>
              <a:ext cx="97300" cy="84675"/>
            </a:xfrm>
            <a:custGeom>
              <a:rect b="b" l="l" r="r" t="t"/>
              <a:pathLst>
                <a:path extrusionOk="0" h="3387" w="3892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4718500" y="1953275"/>
              <a:ext cx="84500" cy="83750"/>
            </a:xfrm>
            <a:custGeom>
              <a:rect b="b" l="l" r="r" t="t"/>
              <a:pathLst>
                <a:path extrusionOk="0" h="3350" w="338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4678950" y="1963850"/>
              <a:ext cx="70775" cy="81950"/>
            </a:xfrm>
            <a:custGeom>
              <a:rect b="b" l="l" r="r" t="t"/>
              <a:pathLst>
                <a:path extrusionOk="0" h="3278" w="2831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4637575" y="1978575"/>
              <a:ext cx="56050" cy="78900"/>
            </a:xfrm>
            <a:custGeom>
              <a:rect b="b" l="l" r="r" t="t"/>
              <a:pathLst>
                <a:path extrusionOk="0" h="3156" w="2242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4595075" y="1997325"/>
              <a:ext cx="40475" cy="74500"/>
            </a:xfrm>
            <a:custGeom>
              <a:rect b="b" l="l" r="r" t="t"/>
              <a:pathLst>
                <a:path extrusionOk="0" h="2980" w="1619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4551875" y="2019500"/>
              <a:ext cx="24650" cy="69200"/>
            </a:xfrm>
            <a:custGeom>
              <a:rect b="b" l="l" r="r" t="t"/>
              <a:pathLst>
                <a:path extrusionOk="0" h="2768" w="986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4496225" y="2044775"/>
              <a:ext cx="27875" cy="63275"/>
            </a:xfrm>
            <a:custGeom>
              <a:rect b="b" l="l" r="r" t="t"/>
              <a:pathLst>
                <a:path extrusionOk="0" h="2531" w="1115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4437875" y="2072975"/>
              <a:ext cx="43300" cy="56425"/>
            </a:xfrm>
            <a:custGeom>
              <a:rect b="b" l="l" r="r" t="t"/>
              <a:pathLst>
                <a:path extrusionOk="0" h="2257" w="1732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4380875" y="2103775"/>
              <a:ext cx="58275" cy="48650"/>
            </a:xfrm>
            <a:custGeom>
              <a:rect b="b" l="l" r="r" t="t"/>
              <a:pathLst>
                <a:path extrusionOk="0" h="1946" w="2331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4325925" y="2136700"/>
              <a:ext cx="72575" cy="40275"/>
            </a:xfrm>
            <a:custGeom>
              <a:rect b="b" l="l" r="r" t="t"/>
              <a:pathLst>
                <a:path extrusionOk="0" h="1611" w="2903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>
              <a:off x="4273900" y="2171375"/>
              <a:ext cx="85825" cy="31375"/>
            </a:xfrm>
            <a:custGeom>
              <a:rect b="b" l="l" r="r" t="t"/>
              <a:pathLst>
                <a:path extrusionOk="0" h="1255" w="3433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4225375" y="2207500"/>
              <a:ext cx="98150" cy="21800"/>
            </a:xfrm>
            <a:custGeom>
              <a:rect b="b" l="l" r="r" t="t"/>
              <a:pathLst>
                <a:path extrusionOk="0" h="872" w="3926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4181100" y="2244450"/>
              <a:ext cx="109400" cy="13325"/>
            </a:xfrm>
            <a:custGeom>
              <a:rect b="b" l="l" r="r" t="t"/>
              <a:pathLst>
                <a:path extrusionOk="0" h="533" w="4376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3874800" y="2335025"/>
              <a:ext cx="96450" cy="19875"/>
            </a:xfrm>
            <a:custGeom>
              <a:rect b="b" l="l" r="r" t="t"/>
              <a:pathLst>
                <a:path extrusionOk="0" h="795" w="3858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3849275" y="2359725"/>
              <a:ext cx="99425" cy="23675"/>
            </a:xfrm>
            <a:custGeom>
              <a:rect b="b" l="l" r="r" t="t"/>
              <a:pathLst>
                <a:path extrusionOk="0" h="947" w="3977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3825500" y="2384125"/>
              <a:ext cx="102950" cy="27675"/>
            </a:xfrm>
            <a:custGeom>
              <a:rect b="b" l="l" r="r" t="t"/>
              <a:pathLst>
                <a:path extrusionOk="0" h="1107" w="4118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3804850" y="2408225"/>
              <a:ext cx="105350" cy="31425"/>
            </a:xfrm>
            <a:custGeom>
              <a:rect b="b" l="l" r="r" t="t"/>
              <a:pathLst>
                <a:path extrusionOk="0" h="1257" w="4214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3785550" y="2432150"/>
              <a:ext cx="107725" cy="35225"/>
            </a:xfrm>
            <a:custGeom>
              <a:rect b="b" l="l" r="r" t="t"/>
              <a:pathLst>
                <a:path extrusionOk="0" h="1409" w="4309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3769575" y="2455300"/>
              <a:ext cx="110100" cy="39025"/>
            </a:xfrm>
            <a:custGeom>
              <a:rect b="b" l="l" r="r" t="t"/>
              <a:pathLst>
                <a:path extrusionOk="0" h="1561" w="4404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3755800" y="2478175"/>
              <a:ext cx="111550" cy="42600"/>
            </a:xfrm>
            <a:custGeom>
              <a:rect b="b" l="l" r="r" t="t"/>
              <a:pathLst>
                <a:path extrusionOk="0" h="1704" w="4462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3744125" y="2500325"/>
              <a:ext cx="113550" cy="46375"/>
            </a:xfrm>
            <a:custGeom>
              <a:rect b="b" l="l" r="r" t="t"/>
              <a:pathLst>
                <a:path extrusionOk="0" h="1855" w="4542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3736200" y="2521700"/>
              <a:ext cx="114250" cy="49725"/>
            </a:xfrm>
            <a:custGeom>
              <a:rect b="b" l="l" r="r" t="t"/>
              <a:pathLst>
                <a:path extrusionOk="0" h="1989" w="457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3730050" y="2542700"/>
              <a:ext cx="114550" cy="52925"/>
            </a:xfrm>
            <a:custGeom>
              <a:rect b="b" l="l" r="r" t="t"/>
              <a:pathLst>
                <a:path extrusionOk="0" h="2117" w="4582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727175" y="2562225"/>
              <a:ext cx="115450" cy="56425"/>
            </a:xfrm>
            <a:custGeom>
              <a:rect b="b" l="l" r="r" t="t"/>
              <a:pathLst>
                <a:path extrusionOk="0" h="2257" w="4618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3726825" y="2581250"/>
              <a:ext cx="115850" cy="59300"/>
            </a:xfrm>
            <a:custGeom>
              <a:rect b="b" l="l" r="r" t="t"/>
              <a:pathLst>
                <a:path extrusionOk="0" h="2372" w="4634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3728600" y="2599300"/>
              <a:ext cx="116125" cy="62475"/>
            </a:xfrm>
            <a:custGeom>
              <a:rect b="b" l="l" r="r" t="t"/>
              <a:pathLst>
                <a:path extrusionOk="0" h="2499" w="4645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3733925" y="2615925"/>
              <a:ext cx="116750" cy="65100"/>
            </a:xfrm>
            <a:custGeom>
              <a:rect b="b" l="l" r="r" t="t"/>
              <a:pathLst>
                <a:path extrusionOk="0" h="2604" w="467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3741175" y="2631900"/>
              <a:ext cx="117125" cy="67475"/>
            </a:xfrm>
            <a:custGeom>
              <a:rect b="b" l="l" r="r" t="t"/>
              <a:pathLst>
                <a:path extrusionOk="0" h="2699" w="4685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3752250" y="2646225"/>
              <a:ext cx="116075" cy="70175"/>
            </a:xfrm>
            <a:custGeom>
              <a:rect b="b" l="l" r="r" t="t"/>
              <a:pathLst>
                <a:path extrusionOk="0" h="2807" w="4643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3765975" y="2659350"/>
              <a:ext cx="115525" cy="72125"/>
            </a:xfrm>
            <a:custGeom>
              <a:rect b="b" l="l" r="r" t="t"/>
              <a:pathLst>
                <a:path extrusionOk="0" h="2885" w="4621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3782000" y="2671575"/>
              <a:ext cx="114250" cy="74025"/>
            </a:xfrm>
            <a:custGeom>
              <a:rect b="b" l="l" r="r" t="t"/>
              <a:pathLst>
                <a:path extrusionOk="0" h="2961" w="457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3802175" y="2681575"/>
              <a:ext cx="112125" cy="75950"/>
            </a:xfrm>
            <a:custGeom>
              <a:rect b="b" l="l" r="r" t="t"/>
              <a:pathLst>
                <a:path extrusionOk="0" h="3038" w="4485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3824300" y="2690700"/>
              <a:ext cx="110200" cy="77150"/>
            </a:xfrm>
            <a:custGeom>
              <a:rect b="b" l="l" r="r" t="t"/>
              <a:pathLst>
                <a:path extrusionOk="0" h="3086" w="4408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5168425" y="2138975"/>
              <a:ext cx="115800" cy="23325"/>
            </a:xfrm>
            <a:custGeom>
              <a:rect b="b" l="l" r="r" t="t"/>
              <a:pathLst>
                <a:path extrusionOk="0" h="933" w="4632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5189125" y="2108350"/>
              <a:ext cx="117750" cy="27600"/>
            </a:xfrm>
            <a:custGeom>
              <a:rect b="b" l="l" r="r" t="t"/>
              <a:pathLst>
                <a:path extrusionOk="0" h="1104" w="471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5206775" y="2078400"/>
              <a:ext cx="120275" cy="31875"/>
            </a:xfrm>
            <a:custGeom>
              <a:rect b="b" l="l" r="r" t="t"/>
              <a:pathLst>
                <a:path extrusionOk="0" h="1275" w="4811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5221850" y="2049550"/>
              <a:ext cx="121250" cy="35825"/>
            </a:xfrm>
            <a:custGeom>
              <a:rect b="b" l="l" r="r" t="t"/>
              <a:pathLst>
                <a:path extrusionOk="0" h="1433" w="485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5235150" y="2021375"/>
              <a:ext cx="122125" cy="39625"/>
            </a:xfrm>
            <a:custGeom>
              <a:rect b="b" l="l" r="r" t="t"/>
              <a:pathLst>
                <a:path extrusionOk="0" h="1585" w="4885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5244400" y="1994600"/>
              <a:ext cx="122875" cy="43300"/>
            </a:xfrm>
            <a:custGeom>
              <a:rect b="b" l="l" r="r" t="t"/>
              <a:pathLst>
                <a:path extrusionOk="0" h="1732" w="4915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5252150" y="1968900"/>
              <a:ext cx="122425" cy="46550"/>
            </a:xfrm>
            <a:custGeom>
              <a:rect b="b" l="l" r="r" t="t"/>
              <a:pathLst>
                <a:path extrusionOk="0" h="1862" w="4897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5256750" y="1944275"/>
              <a:ext cx="122550" cy="49900"/>
            </a:xfrm>
            <a:custGeom>
              <a:rect b="b" l="l" r="r" t="t"/>
              <a:pathLst>
                <a:path extrusionOk="0" h="1996" w="4902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5258625" y="1921425"/>
              <a:ext cx="121225" cy="52650"/>
            </a:xfrm>
            <a:custGeom>
              <a:rect b="b" l="l" r="r" t="t"/>
              <a:pathLst>
                <a:path extrusionOk="0" h="2106" w="4849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5258000" y="1899600"/>
              <a:ext cx="121525" cy="55125"/>
            </a:xfrm>
            <a:custGeom>
              <a:rect b="b" l="l" r="r" t="t"/>
              <a:pathLst>
                <a:path extrusionOk="0" h="2205" w="4861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5254250" y="1879425"/>
              <a:ext cx="120400" cy="57775"/>
            </a:xfrm>
            <a:custGeom>
              <a:rect b="b" l="l" r="r" t="t"/>
              <a:pathLst>
                <a:path extrusionOk="0" h="2311" w="4816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5247900" y="1860875"/>
              <a:ext cx="119900" cy="59700"/>
            </a:xfrm>
            <a:custGeom>
              <a:rect b="b" l="l" r="r" t="t"/>
              <a:pathLst>
                <a:path extrusionOk="0" h="2388" w="4796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5240100" y="1843350"/>
              <a:ext cx="118100" cy="61825"/>
            </a:xfrm>
            <a:custGeom>
              <a:rect b="b" l="l" r="r" t="t"/>
              <a:pathLst>
                <a:path extrusionOk="0" h="2473" w="4724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5228450" y="1828175"/>
              <a:ext cx="116675" cy="63325"/>
            </a:xfrm>
            <a:custGeom>
              <a:rect b="b" l="l" r="r" t="t"/>
              <a:pathLst>
                <a:path extrusionOk="0" h="2533" w="4667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5215375" y="1814175"/>
              <a:ext cx="115000" cy="64500"/>
            </a:xfrm>
            <a:custGeom>
              <a:rect b="b" l="l" r="r" t="t"/>
              <a:pathLst>
                <a:path extrusionOk="0" h="2580" w="460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5200150" y="1801750"/>
              <a:ext cx="112000" cy="65950"/>
            </a:xfrm>
            <a:custGeom>
              <a:rect b="b" l="l" r="r" t="t"/>
              <a:pathLst>
                <a:path extrusionOk="0" h="2638" w="448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5140875" y="1775200"/>
              <a:ext cx="102850" cy="67825"/>
            </a:xfrm>
            <a:custGeom>
              <a:rect b="b" l="l" r="r" t="t"/>
              <a:pathLst>
                <a:path extrusionOk="0" h="2713" w="4114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5117250" y="1769725"/>
              <a:ext cx="99475" cy="67750"/>
            </a:xfrm>
            <a:custGeom>
              <a:rect b="b" l="l" r="r" t="t"/>
              <a:pathLst>
                <a:path extrusionOk="0" h="2710" w="3979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3519850" y="2366475"/>
              <a:ext cx="865575" cy="536825"/>
            </a:xfrm>
            <a:custGeom>
              <a:rect b="b" l="l" r="r" t="t"/>
              <a:pathLst>
                <a:path extrusionOk="0" h="21473" w="34623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3632775" y="2354125"/>
              <a:ext cx="772150" cy="473200"/>
            </a:xfrm>
            <a:custGeom>
              <a:rect b="b" l="l" r="r" t="t"/>
              <a:pathLst>
                <a:path extrusionOk="0" h="18928" w="30886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4509100" y="1710675"/>
              <a:ext cx="1035800" cy="1044175"/>
            </a:xfrm>
            <a:custGeom>
              <a:rect b="b" l="l" r="r" t="t"/>
              <a:pathLst>
                <a:path extrusionOk="0" h="41767" w="41432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4512975" y="1769675"/>
              <a:ext cx="918150" cy="924550"/>
            </a:xfrm>
            <a:custGeom>
              <a:rect b="b" l="l" r="r" t="t"/>
              <a:pathLst>
                <a:path extrusionOk="0" h="36982" w="36726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3827950" y="1673750"/>
              <a:ext cx="1552675" cy="627325"/>
            </a:xfrm>
            <a:custGeom>
              <a:rect b="b" l="l" r="r" t="t"/>
              <a:pathLst>
                <a:path extrusionOk="0" h="25093" w="62107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3902475" y="1735025"/>
              <a:ext cx="1387625" cy="560975"/>
            </a:xfrm>
            <a:custGeom>
              <a:rect b="b" l="l" r="r" t="t"/>
              <a:pathLst>
                <a:path extrusionOk="0" h="22439" w="55505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3014650" y="2421650"/>
              <a:ext cx="82750" cy="17575"/>
            </a:xfrm>
            <a:custGeom>
              <a:rect b="b" l="l" r="r" t="t"/>
              <a:pathLst>
                <a:path extrusionOk="0" h="703" w="331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2993300" y="2440600"/>
              <a:ext cx="83925" cy="18600"/>
            </a:xfrm>
            <a:custGeom>
              <a:rect b="b" l="l" r="r" t="t"/>
              <a:pathLst>
                <a:path extrusionOk="0" h="744" w="3357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2972400" y="2459650"/>
              <a:ext cx="84575" cy="19525"/>
            </a:xfrm>
            <a:custGeom>
              <a:rect b="b" l="l" r="r" t="t"/>
              <a:pathLst>
                <a:path extrusionOk="0" h="781" w="3383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2952050" y="2478600"/>
              <a:ext cx="85800" cy="20550"/>
            </a:xfrm>
            <a:custGeom>
              <a:rect b="b" l="l" r="r" t="t"/>
              <a:pathLst>
                <a:path extrusionOk="0" h="822" w="3432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931575" y="2497625"/>
              <a:ext cx="87025" cy="21600"/>
            </a:xfrm>
            <a:custGeom>
              <a:rect b="b" l="l" r="r" t="t"/>
              <a:pathLst>
                <a:path extrusionOk="0" h="864" w="3481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2911650" y="2516775"/>
              <a:ext cx="87625" cy="22500"/>
            </a:xfrm>
            <a:custGeom>
              <a:rect b="b" l="l" r="r" t="t"/>
              <a:pathLst>
                <a:path extrusionOk="0" h="900" w="3505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2892250" y="2535750"/>
              <a:ext cx="88825" cy="23575"/>
            </a:xfrm>
            <a:custGeom>
              <a:rect b="b" l="l" r="r" t="t"/>
              <a:pathLst>
                <a:path extrusionOk="0" h="943" w="3553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872750" y="2554825"/>
              <a:ext cx="90000" cy="24650"/>
            </a:xfrm>
            <a:custGeom>
              <a:rect b="b" l="l" r="r" t="t"/>
              <a:pathLst>
                <a:path extrusionOk="0" h="986" w="360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2853900" y="2574000"/>
              <a:ext cx="90550" cy="25600"/>
            </a:xfrm>
            <a:custGeom>
              <a:rect b="b" l="l" r="r" t="t"/>
              <a:pathLst>
                <a:path extrusionOk="0" h="1024" w="3622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2835500" y="2593000"/>
              <a:ext cx="91750" cy="26700"/>
            </a:xfrm>
            <a:custGeom>
              <a:rect b="b" l="l" r="r" t="t"/>
              <a:pathLst>
                <a:path extrusionOk="0" h="1068" w="367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2817000" y="2612125"/>
              <a:ext cx="92925" cy="27775"/>
            </a:xfrm>
            <a:custGeom>
              <a:rect b="b" l="l" r="r" t="t"/>
              <a:pathLst>
                <a:path extrusionOk="0" h="1111" w="3717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799300" y="2631300"/>
              <a:ext cx="93450" cy="28700"/>
            </a:xfrm>
            <a:custGeom>
              <a:rect b="b" l="l" r="r" t="t"/>
              <a:pathLst>
                <a:path extrusionOk="0" h="1148" w="3738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781975" y="2650300"/>
              <a:ext cx="94575" cy="29825"/>
            </a:xfrm>
            <a:custGeom>
              <a:rect b="b" l="l" r="r" t="t"/>
              <a:pathLst>
                <a:path extrusionOk="0" h="1193" w="3783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764525" y="2669400"/>
              <a:ext cx="95725" cy="30950"/>
            </a:xfrm>
            <a:custGeom>
              <a:rect b="b" l="l" r="r" t="t"/>
              <a:pathLst>
                <a:path extrusionOk="0" h="1238" w="3829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2748050" y="2688500"/>
              <a:ext cx="96200" cy="31900"/>
            </a:xfrm>
            <a:custGeom>
              <a:rect b="b" l="l" r="r" t="t"/>
              <a:pathLst>
                <a:path extrusionOk="0" h="1276" w="3848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2731825" y="2707475"/>
              <a:ext cx="97325" cy="33025"/>
            </a:xfrm>
            <a:custGeom>
              <a:rect b="b" l="l" r="r" t="t"/>
              <a:pathLst>
                <a:path extrusionOk="0" h="1321" w="3893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2715500" y="2726575"/>
              <a:ext cx="98400" cy="34125"/>
            </a:xfrm>
            <a:custGeom>
              <a:rect b="b" l="l" r="r" t="t"/>
              <a:pathLst>
                <a:path extrusionOk="0" h="1365" w="3936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2700350" y="2745575"/>
              <a:ext cx="98875" cy="35100"/>
            </a:xfrm>
            <a:custGeom>
              <a:rect b="b" l="l" r="r" t="t"/>
              <a:pathLst>
                <a:path extrusionOk="0" h="1404" w="3955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2685275" y="2764450"/>
              <a:ext cx="99900" cy="36250"/>
            </a:xfrm>
            <a:custGeom>
              <a:rect b="b" l="l" r="r" t="t"/>
              <a:pathLst>
                <a:path extrusionOk="0" h="1450" w="3996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2642500" y="2821125"/>
              <a:ext cx="102350" cy="39500"/>
            </a:xfrm>
            <a:custGeom>
              <a:rect b="b" l="l" r="r" t="t"/>
              <a:pathLst>
                <a:path extrusionOk="0" h="1580" w="4094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2628825" y="2840025"/>
              <a:ext cx="103075" cy="40575"/>
            </a:xfrm>
            <a:custGeom>
              <a:rect b="b" l="l" r="r" t="t"/>
              <a:pathLst>
                <a:path extrusionOk="0" h="1623" w="4123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2616300" y="2858700"/>
              <a:ext cx="103675" cy="41600"/>
            </a:xfrm>
            <a:custGeom>
              <a:rect b="b" l="l" r="r" t="t"/>
              <a:pathLst>
                <a:path extrusionOk="0" h="1664" w="4147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2603650" y="2877375"/>
              <a:ext cx="104650" cy="42775"/>
            </a:xfrm>
            <a:custGeom>
              <a:rect b="b" l="l" r="r" t="t"/>
              <a:pathLst>
                <a:path extrusionOk="0" h="1711" w="4186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2591525" y="2896125"/>
              <a:ext cx="105050" cy="43775"/>
            </a:xfrm>
            <a:custGeom>
              <a:rect b="b" l="l" r="r" t="t"/>
              <a:pathLst>
                <a:path extrusionOk="0" h="1751" w="4202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2580275" y="2914550"/>
              <a:ext cx="105875" cy="44875"/>
            </a:xfrm>
            <a:custGeom>
              <a:rect b="b" l="l" r="r" t="t"/>
              <a:pathLst>
                <a:path extrusionOk="0" h="1795" w="4235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2568925" y="2933025"/>
              <a:ext cx="106825" cy="46075"/>
            </a:xfrm>
            <a:custGeom>
              <a:rect b="b" l="l" r="r" t="t"/>
              <a:pathLst>
                <a:path extrusionOk="0" h="1843" w="4273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2558425" y="2951575"/>
              <a:ext cx="106975" cy="47000"/>
            </a:xfrm>
            <a:custGeom>
              <a:rect b="b" l="l" r="r" t="t"/>
              <a:pathLst>
                <a:path extrusionOk="0" h="1880" w="4279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2548525" y="2969725"/>
              <a:ext cx="107875" cy="48175"/>
            </a:xfrm>
            <a:custGeom>
              <a:rect b="b" l="l" r="r" t="t"/>
              <a:pathLst>
                <a:path extrusionOk="0" h="1927" w="4315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2538550" y="2988025"/>
              <a:ext cx="108725" cy="49350"/>
            </a:xfrm>
            <a:custGeom>
              <a:rect b="b" l="l" r="r" t="t"/>
              <a:pathLst>
                <a:path extrusionOk="0" h="1974" w="4349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2529725" y="3006200"/>
              <a:ext cx="108850" cy="50300"/>
            </a:xfrm>
            <a:custGeom>
              <a:rect b="b" l="l" r="r" t="t"/>
              <a:pathLst>
                <a:path extrusionOk="0" h="2012" w="4354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521225" y="3024100"/>
              <a:ext cx="109650" cy="51475"/>
            </a:xfrm>
            <a:custGeom>
              <a:rect b="b" l="l" r="r" t="t"/>
              <a:pathLst>
                <a:path extrusionOk="0" h="2059" w="4386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512650" y="3042150"/>
              <a:ext cx="110475" cy="52650"/>
            </a:xfrm>
            <a:custGeom>
              <a:rect b="b" l="l" r="r" t="t"/>
              <a:pathLst>
                <a:path extrusionOk="0" h="2106" w="4419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2505600" y="3059975"/>
              <a:ext cx="110475" cy="53550"/>
            </a:xfrm>
            <a:custGeom>
              <a:rect b="b" l="l" r="r" t="t"/>
              <a:pathLst>
                <a:path extrusionOk="0" h="2142" w="4419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498550" y="3077575"/>
              <a:ext cx="111250" cy="54725"/>
            </a:xfrm>
            <a:custGeom>
              <a:rect b="b" l="l" r="r" t="t"/>
              <a:pathLst>
                <a:path extrusionOk="0" h="2189" w="445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2491725" y="3095325"/>
              <a:ext cx="111700" cy="55800"/>
            </a:xfrm>
            <a:custGeom>
              <a:rect b="b" l="l" r="r" t="t"/>
              <a:pathLst>
                <a:path extrusionOk="0" h="2232" w="4468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2486225" y="3112675"/>
              <a:ext cx="111900" cy="56800"/>
            </a:xfrm>
            <a:custGeom>
              <a:rect b="b" l="l" r="r" t="t"/>
              <a:pathLst>
                <a:path extrusionOk="0" h="2272" w="4476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2480650" y="3129950"/>
              <a:ext cx="112600" cy="58000"/>
            </a:xfrm>
            <a:custGeom>
              <a:rect b="b" l="l" r="r" t="t"/>
              <a:pathLst>
                <a:path extrusionOk="0" h="2320" w="4504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2475725" y="3147350"/>
              <a:ext cx="112600" cy="58900"/>
            </a:xfrm>
            <a:custGeom>
              <a:rect b="b" l="l" r="r" t="t"/>
              <a:pathLst>
                <a:path extrusionOk="0" h="2356" w="4504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2473400" y="3157300"/>
              <a:ext cx="112825" cy="59550"/>
            </a:xfrm>
            <a:custGeom>
              <a:rect b="b" l="l" r="r" t="t"/>
              <a:pathLst>
                <a:path extrusionOk="0" h="2382" w="4513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469425" y="3174125"/>
              <a:ext cx="113450" cy="60775"/>
            </a:xfrm>
            <a:custGeom>
              <a:rect b="b" l="l" r="r" t="t"/>
              <a:pathLst>
                <a:path extrusionOk="0" h="2431" w="4538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2465725" y="3191100"/>
              <a:ext cx="113750" cy="61825"/>
            </a:xfrm>
            <a:custGeom>
              <a:rect b="b" l="l" r="r" t="t"/>
              <a:pathLst>
                <a:path extrusionOk="0" h="2473" w="455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2463425" y="3207600"/>
              <a:ext cx="113800" cy="62800"/>
            </a:xfrm>
            <a:custGeom>
              <a:rect b="b" l="l" r="r" t="t"/>
              <a:pathLst>
                <a:path extrusionOk="0" h="2512" w="4552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2461075" y="3224025"/>
              <a:ext cx="114325" cy="63950"/>
            </a:xfrm>
            <a:custGeom>
              <a:rect b="b" l="l" r="r" t="t"/>
              <a:pathLst>
                <a:path extrusionOk="0" h="2558" w="4573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459375" y="3240575"/>
              <a:ext cx="114150" cy="64800"/>
            </a:xfrm>
            <a:custGeom>
              <a:rect b="b" l="l" r="r" t="t"/>
              <a:pathLst>
                <a:path extrusionOk="0" h="2592" w="4566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2458725" y="3256425"/>
              <a:ext cx="114475" cy="65950"/>
            </a:xfrm>
            <a:custGeom>
              <a:rect b="b" l="l" r="r" t="t"/>
              <a:pathLst>
                <a:path extrusionOk="0" h="2638" w="4579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2458050" y="3272350"/>
              <a:ext cx="114900" cy="67125"/>
            </a:xfrm>
            <a:custGeom>
              <a:rect b="b" l="l" r="r" t="t"/>
              <a:pathLst>
                <a:path extrusionOk="0" h="2685" w="4596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2457950" y="3288275"/>
              <a:ext cx="115650" cy="67925"/>
            </a:xfrm>
            <a:custGeom>
              <a:rect b="b" l="l" r="r" t="t"/>
              <a:pathLst>
                <a:path extrusionOk="0" h="2717" w="4626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2459025" y="3303550"/>
              <a:ext cx="116000" cy="69075"/>
            </a:xfrm>
            <a:custGeom>
              <a:rect b="b" l="l" r="r" t="t"/>
              <a:pathLst>
                <a:path extrusionOk="0" h="2763" w="464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2464625" y="3348800"/>
              <a:ext cx="117625" cy="72125"/>
            </a:xfrm>
            <a:custGeom>
              <a:rect b="b" l="l" r="r" t="t"/>
              <a:pathLst>
                <a:path extrusionOk="0" h="2885" w="4705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2467500" y="3363600"/>
              <a:ext cx="117825" cy="73275"/>
            </a:xfrm>
            <a:custGeom>
              <a:rect b="b" l="l" r="r" t="t"/>
              <a:pathLst>
                <a:path extrusionOk="0" h="2931" w="4713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2471350" y="3377975"/>
              <a:ext cx="118825" cy="73975"/>
            </a:xfrm>
            <a:custGeom>
              <a:rect b="b" l="l" r="r" t="t"/>
              <a:pathLst>
                <a:path extrusionOk="0" h="2959" w="4753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2476025" y="3392000"/>
              <a:ext cx="118975" cy="75100"/>
            </a:xfrm>
            <a:custGeom>
              <a:rect b="b" l="l" r="r" t="t"/>
              <a:pathLst>
                <a:path extrusionOk="0" h="3004" w="4759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2480750" y="3406125"/>
              <a:ext cx="119450" cy="76050"/>
            </a:xfrm>
            <a:custGeom>
              <a:rect b="b" l="l" r="r" t="t"/>
              <a:pathLst>
                <a:path extrusionOk="0" h="3042" w="4778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2486850" y="3419625"/>
              <a:ext cx="119950" cy="76900"/>
            </a:xfrm>
            <a:custGeom>
              <a:rect b="b" l="l" r="r" t="t"/>
              <a:pathLst>
                <a:path extrusionOk="0" h="3076" w="4798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2493400" y="3432925"/>
              <a:ext cx="120000" cy="78025"/>
            </a:xfrm>
            <a:custGeom>
              <a:rect b="b" l="l" r="r" t="t"/>
              <a:pathLst>
                <a:path extrusionOk="0" h="3121" w="480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2500000" y="3446400"/>
              <a:ext cx="120750" cy="78625"/>
            </a:xfrm>
            <a:custGeom>
              <a:rect b="b" l="l" r="r" t="t"/>
              <a:pathLst>
                <a:path extrusionOk="0" h="3145" w="483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2508400" y="3458875"/>
              <a:ext cx="120775" cy="79675"/>
            </a:xfrm>
            <a:custGeom>
              <a:rect b="b" l="l" r="r" t="t"/>
              <a:pathLst>
                <a:path extrusionOk="0" h="3187" w="4831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2516925" y="3471425"/>
              <a:ext cx="120675" cy="80800"/>
            </a:xfrm>
            <a:custGeom>
              <a:rect b="b" l="l" r="r" t="t"/>
              <a:pathLst>
                <a:path extrusionOk="0" h="3232" w="4827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2525750" y="3483925"/>
              <a:ext cx="121375" cy="81325"/>
            </a:xfrm>
            <a:custGeom>
              <a:rect b="b" l="l" r="r" t="t"/>
              <a:pathLst>
                <a:path extrusionOk="0" h="3253" w="4855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2536175" y="3495550"/>
              <a:ext cx="121225" cy="82375"/>
            </a:xfrm>
            <a:custGeom>
              <a:rect b="b" l="l" r="r" t="t"/>
              <a:pathLst>
                <a:path extrusionOk="0" h="3295" w="4849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2546725" y="3507250"/>
              <a:ext cx="120950" cy="83425"/>
            </a:xfrm>
            <a:custGeom>
              <a:rect b="b" l="l" r="r" t="t"/>
              <a:pathLst>
                <a:path extrusionOk="0" h="3337" w="4838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2557875" y="3518700"/>
              <a:ext cx="121525" cy="83875"/>
            </a:xfrm>
            <a:custGeom>
              <a:rect b="b" l="l" r="r" t="t"/>
              <a:pathLst>
                <a:path extrusionOk="0" h="3355" w="4861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570325" y="3529425"/>
              <a:ext cx="121250" cy="84875"/>
            </a:xfrm>
            <a:custGeom>
              <a:rect b="b" l="l" r="r" t="t"/>
              <a:pathLst>
                <a:path extrusionOk="0" h="3395" w="485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582900" y="3540250"/>
              <a:ext cx="120875" cy="85875"/>
            </a:xfrm>
            <a:custGeom>
              <a:rect b="b" l="l" r="r" t="t"/>
              <a:pathLst>
                <a:path extrusionOk="0" h="3435" w="4835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2596425" y="3550550"/>
              <a:ext cx="121300" cy="86250"/>
            </a:xfrm>
            <a:custGeom>
              <a:rect b="b" l="l" r="r" t="t"/>
              <a:pathLst>
                <a:path extrusionOk="0" h="3450" w="4852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2610950" y="3560300"/>
              <a:ext cx="120875" cy="87225"/>
            </a:xfrm>
            <a:custGeom>
              <a:rect b="b" l="l" r="r" t="t"/>
              <a:pathLst>
                <a:path extrusionOk="0" h="3489" w="4835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2625575" y="3570150"/>
              <a:ext cx="120600" cy="88025"/>
            </a:xfrm>
            <a:custGeom>
              <a:rect b="b" l="l" r="r" t="t"/>
              <a:pathLst>
                <a:path extrusionOk="0" h="3521" w="4824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2641500" y="3579225"/>
              <a:ext cx="120625" cy="88525"/>
            </a:xfrm>
            <a:custGeom>
              <a:rect b="b" l="l" r="r" t="t"/>
              <a:pathLst>
                <a:path extrusionOk="0" h="3541" w="4825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2658100" y="3587975"/>
              <a:ext cx="120075" cy="89375"/>
            </a:xfrm>
            <a:custGeom>
              <a:rect b="b" l="l" r="r" t="t"/>
              <a:pathLst>
                <a:path extrusionOk="0" h="3575" w="4803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2674850" y="3596800"/>
              <a:ext cx="119900" cy="89925"/>
            </a:xfrm>
            <a:custGeom>
              <a:rect b="b" l="l" r="r" t="t"/>
              <a:pathLst>
                <a:path extrusionOk="0" h="3597" w="4796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2693150" y="3604575"/>
              <a:ext cx="119525" cy="90525"/>
            </a:xfrm>
            <a:custGeom>
              <a:rect b="b" l="l" r="r" t="t"/>
              <a:pathLst>
                <a:path extrusionOk="0" h="3621" w="4781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2711900" y="3612250"/>
              <a:ext cx="118775" cy="91325"/>
            </a:xfrm>
            <a:custGeom>
              <a:rect b="b" l="l" r="r" t="t"/>
              <a:pathLst>
                <a:path extrusionOk="0" h="3653" w="4751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2730775" y="3619950"/>
              <a:ext cx="118675" cy="91600"/>
            </a:xfrm>
            <a:custGeom>
              <a:rect b="b" l="l" r="r" t="t"/>
              <a:pathLst>
                <a:path extrusionOk="0" h="3664" w="4747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2751400" y="3626450"/>
              <a:ext cx="117950" cy="92250"/>
            </a:xfrm>
            <a:custGeom>
              <a:rect b="b" l="l" r="r" t="t"/>
              <a:pathLst>
                <a:path extrusionOk="0" h="3690" w="4718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2772300" y="3632925"/>
              <a:ext cx="117025" cy="93025"/>
            </a:xfrm>
            <a:custGeom>
              <a:rect b="b" l="l" r="r" t="t"/>
              <a:pathLst>
                <a:path extrusionOk="0" h="3721" w="4681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2793425" y="3639400"/>
              <a:ext cx="116850" cy="93075"/>
            </a:xfrm>
            <a:custGeom>
              <a:rect b="b" l="l" r="r" t="t"/>
              <a:pathLst>
                <a:path extrusionOk="0" h="3723" w="4674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2816300" y="3644600"/>
              <a:ext cx="115875" cy="93775"/>
            </a:xfrm>
            <a:custGeom>
              <a:rect b="b" l="l" r="r" t="t"/>
              <a:pathLst>
                <a:path extrusionOk="0" h="3751" w="4635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2829875" y="3647675"/>
              <a:ext cx="115275" cy="94175"/>
            </a:xfrm>
            <a:custGeom>
              <a:rect b="b" l="l" r="r" t="t"/>
              <a:pathLst>
                <a:path extrusionOk="0" h="3767" w="4611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2853000" y="3653000"/>
              <a:ext cx="114500" cy="94550"/>
            </a:xfrm>
            <a:custGeom>
              <a:rect b="b" l="l" r="r" t="t"/>
              <a:pathLst>
                <a:path extrusionOk="0" h="3782" w="458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877500" y="3657275"/>
              <a:ext cx="113800" cy="94750"/>
            </a:xfrm>
            <a:custGeom>
              <a:rect b="b" l="l" r="r" t="t"/>
              <a:pathLst>
                <a:path extrusionOk="0" h="3790" w="4552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902600" y="3661225"/>
              <a:ext cx="112600" cy="95350"/>
            </a:xfrm>
            <a:custGeom>
              <a:rect b="b" l="l" r="r" t="t"/>
              <a:pathLst>
                <a:path extrusionOk="0" h="3814" w="4504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927850" y="3665250"/>
              <a:ext cx="111750" cy="95475"/>
            </a:xfrm>
            <a:custGeom>
              <a:rect b="b" l="l" r="r" t="t"/>
              <a:pathLst>
                <a:path extrusionOk="0" h="3819" w="447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954575" y="3668075"/>
              <a:ext cx="110775" cy="95725"/>
            </a:xfrm>
            <a:custGeom>
              <a:rect b="b" l="l" r="r" t="t"/>
              <a:pathLst>
                <a:path extrusionOk="0" h="3829" w="4431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981775" y="3670700"/>
              <a:ext cx="109425" cy="96225"/>
            </a:xfrm>
            <a:custGeom>
              <a:rect b="b" l="l" r="r" t="t"/>
              <a:pathLst>
                <a:path extrusionOk="0" h="3849" w="4377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3009125" y="3673375"/>
              <a:ext cx="108500" cy="96200"/>
            </a:xfrm>
            <a:custGeom>
              <a:rect b="b" l="l" r="r" t="t"/>
              <a:pathLst>
                <a:path extrusionOk="0" h="3848" w="434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3037975" y="3674800"/>
              <a:ext cx="107300" cy="96375"/>
            </a:xfrm>
            <a:custGeom>
              <a:rect b="b" l="l" r="r" t="t"/>
              <a:pathLst>
                <a:path extrusionOk="0" h="3855" w="4292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067225" y="3676025"/>
              <a:ext cx="105825" cy="96750"/>
            </a:xfrm>
            <a:custGeom>
              <a:rect b="b" l="l" r="r" t="t"/>
              <a:pathLst>
                <a:path extrusionOk="0" h="3870" w="4233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096650" y="3677300"/>
              <a:ext cx="104725" cy="96725"/>
            </a:xfrm>
            <a:custGeom>
              <a:rect b="b" l="l" r="r" t="t"/>
              <a:pathLst>
                <a:path extrusionOk="0" h="3869" w="4189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127500" y="3677200"/>
              <a:ext cx="103375" cy="96800"/>
            </a:xfrm>
            <a:custGeom>
              <a:rect b="b" l="l" r="r" t="t"/>
              <a:pathLst>
                <a:path extrusionOk="0" h="3872" w="4135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3158775" y="3677000"/>
              <a:ext cx="101675" cy="97075"/>
            </a:xfrm>
            <a:custGeom>
              <a:rect b="b" l="l" r="r" t="t"/>
              <a:pathLst>
                <a:path extrusionOk="0" h="3883" w="4067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190225" y="3676400"/>
              <a:ext cx="100400" cy="97850"/>
            </a:xfrm>
            <a:custGeom>
              <a:rect b="b" l="l" r="r" t="t"/>
              <a:pathLst>
                <a:path extrusionOk="0" h="3914" w="4016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223025" y="3674725"/>
              <a:ext cx="98825" cy="98125"/>
            </a:xfrm>
            <a:custGeom>
              <a:rect b="b" l="l" r="r" t="t"/>
              <a:pathLst>
                <a:path extrusionOk="0" h="3925" w="3953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3256225" y="3673075"/>
              <a:ext cx="96975" cy="98275"/>
            </a:xfrm>
            <a:custGeom>
              <a:rect b="b" l="l" r="r" t="t"/>
              <a:pathLst>
                <a:path extrusionOk="0" h="3931" w="3879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3289575" y="3670900"/>
              <a:ext cx="95575" cy="98975"/>
            </a:xfrm>
            <a:custGeom>
              <a:rect b="b" l="l" r="r" t="t"/>
              <a:pathLst>
                <a:path extrusionOk="0" h="3959" w="3823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324300" y="3667750"/>
              <a:ext cx="93725" cy="99175"/>
            </a:xfrm>
            <a:custGeom>
              <a:rect b="b" l="l" r="r" t="t"/>
              <a:pathLst>
                <a:path extrusionOk="0" h="3967" w="3749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3359350" y="3664600"/>
              <a:ext cx="91675" cy="99200"/>
            </a:xfrm>
            <a:custGeom>
              <a:rect b="b" l="l" r="r" t="t"/>
              <a:pathLst>
                <a:path extrusionOk="0" h="3968" w="3667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3394550" y="3660850"/>
              <a:ext cx="90125" cy="99850"/>
            </a:xfrm>
            <a:custGeom>
              <a:rect b="b" l="l" r="r" t="t"/>
              <a:pathLst>
                <a:path extrusionOk="0" h="3994" w="3605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3431075" y="3656175"/>
              <a:ext cx="88050" cy="99875"/>
            </a:xfrm>
            <a:custGeom>
              <a:rect b="b" l="l" r="r" t="t"/>
              <a:pathLst>
                <a:path extrusionOk="0" h="3995" w="3522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3467825" y="3651550"/>
              <a:ext cx="85875" cy="99775"/>
            </a:xfrm>
            <a:custGeom>
              <a:rect b="b" l="l" r="r" t="t"/>
              <a:pathLst>
                <a:path extrusionOk="0" h="3991" w="3435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504825" y="3646150"/>
              <a:ext cx="84125" cy="100325"/>
            </a:xfrm>
            <a:custGeom>
              <a:rect b="b" l="l" r="r" t="t"/>
              <a:pathLst>
                <a:path extrusionOk="0" h="4013" w="3365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3543025" y="3640000"/>
              <a:ext cx="81850" cy="100150"/>
            </a:xfrm>
            <a:custGeom>
              <a:rect b="b" l="l" r="r" t="t"/>
              <a:pathLst>
                <a:path extrusionOk="0" h="4006" w="3274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581400" y="3633850"/>
              <a:ext cx="79500" cy="99950"/>
            </a:xfrm>
            <a:custGeom>
              <a:rect b="b" l="l" r="r" t="t"/>
              <a:pathLst>
                <a:path extrusionOk="0" h="3998" w="318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3620100" y="3626775"/>
              <a:ext cx="77600" cy="100375"/>
            </a:xfrm>
            <a:custGeom>
              <a:rect b="b" l="l" r="r" t="t"/>
              <a:pathLst>
                <a:path extrusionOk="0" h="4015" w="3104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3659800" y="3619125"/>
              <a:ext cx="75150" cy="100050"/>
            </a:xfrm>
            <a:custGeom>
              <a:rect b="b" l="l" r="r" t="t"/>
              <a:pathLst>
                <a:path extrusionOk="0" h="4002" w="3006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3699675" y="3611475"/>
              <a:ext cx="72650" cy="99725"/>
            </a:xfrm>
            <a:custGeom>
              <a:rect b="b" l="l" r="r" t="t"/>
              <a:pathLst>
                <a:path extrusionOk="0" h="3989" w="2906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3739975" y="3602725"/>
              <a:ext cx="70500" cy="99975"/>
            </a:xfrm>
            <a:custGeom>
              <a:rect b="b" l="l" r="r" t="t"/>
              <a:pathLst>
                <a:path extrusionOk="0" h="3999" w="282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3781025" y="3593575"/>
              <a:ext cx="67950" cy="99550"/>
            </a:xfrm>
            <a:custGeom>
              <a:rect b="b" l="l" r="r" t="t"/>
              <a:pathLst>
                <a:path extrusionOk="0" h="3982" w="2718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3822225" y="3584450"/>
              <a:ext cx="65300" cy="99075"/>
            </a:xfrm>
            <a:custGeom>
              <a:rect b="b" l="l" r="r" t="t"/>
              <a:pathLst>
                <a:path extrusionOk="0" h="3963" w="2612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3863900" y="3574000"/>
              <a:ext cx="63025" cy="99200"/>
            </a:xfrm>
            <a:custGeom>
              <a:rect b="b" l="l" r="r" t="t"/>
              <a:pathLst>
                <a:path extrusionOk="0" h="3968" w="2521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3906150" y="3563375"/>
              <a:ext cx="60300" cy="98625"/>
            </a:xfrm>
            <a:custGeom>
              <a:rect b="b" l="l" r="r" t="t"/>
              <a:pathLst>
                <a:path extrusionOk="0" h="3945" w="2412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3948525" y="3552700"/>
              <a:ext cx="57600" cy="98100"/>
            </a:xfrm>
            <a:custGeom>
              <a:rect b="b" l="l" r="r" t="t"/>
              <a:pathLst>
                <a:path extrusionOk="0" h="3924" w="2304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3991425" y="3540650"/>
              <a:ext cx="55100" cy="98000"/>
            </a:xfrm>
            <a:custGeom>
              <a:rect b="b" l="l" r="r" t="t"/>
              <a:pathLst>
                <a:path extrusionOk="0" h="3920" w="2204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4034700" y="3528600"/>
              <a:ext cx="52275" cy="97300"/>
            </a:xfrm>
            <a:custGeom>
              <a:rect b="b" l="l" r="r" t="t"/>
              <a:pathLst>
                <a:path extrusionOk="0" h="3892" w="2091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4078100" y="3516225"/>
              <a:ext cx="49575" cy="96900"/>
            </a:xfrm>
            <a:custGeom>
              <a:rect b="b" l="l" r="r" t="t"/>
              <a:pathLst>
                <a:path extrusionOk="0" h="3876" w="1983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4122025" y="3502775"/>
              <a:ext cx="46800" cy="96425"/>
            </a:xfrm>
            <a:custGeom>
              <a:rect b="b" l="l" r="r" t="t"/>
              <a:pathLst>
                <a:path extrusionOk="0" h="3857" w="1872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4166175" y="3489350"/>
              <a:ext cx="43900" cy="95550"/>
            </a:xfrm>
            <a:custGeom>
              <a:rect b="b" l="l" r="r" t="t"/>
              <a:pathLst>
                <a:path extrusionOk="0" h="3822" w="1756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4210425" y="3475350"/>
              <a:ext cx="41150" cy="95225"/>
            </a:xfrm>
            <a:custGeom>
              <a:rect b="b" l="l" r="r" t="t"/>
              <a:pathLst>
                <a:path extrusionOk="0" h="3809" w="1646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4326475" y="3436750"/>
              <a:ext cx="33550" cy="93050"/>
            </a:xfrm>
            <a:custGeom>
              <a:rect b="b" l="l" r="r" t="t"/>
              <a:pathLst>
                <a:path extrusionOk="0" h="3722" w="1342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4371625" y="3420650"/>
              <a:ext cx="30600" cy="92325"/>
            </a:xfrm>
            <a:custGeom>
              <a:rect b="b" l="l" r="r" t="t"/>
              <a:pathLst>
                <a:path extrusionOk="0" h="3693" w="1224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4416900" y="3404525"/>
              <a:ext cx="27600" cy="91275"/>
            </a:xfrm>
            <a:custGeom>
              <a:rect b="b" l="l" r="r" t="t"/>
              <a:pathLst>
                <a:path extrusionOk="0" h="3651" w="1104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4462275" y="3387950"/>
              <a:ext cx="24575" cy="90625"/>
            </a:xfrm>
            <a:custGeom>
              <a:rect b="b" l="l" r="r" t="t"/>
              <a:pathLst>
                <a:path extrusionOk="0" h="3625" w="983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4507825" y="3370600"/>
              <a:ext cx="21525" cy="89525"/>
            </a:xfrm>
            <a:custGeom>
              <a:rect b="b" l="l" r="r" t="t"/>
              <a:pathLst>
                <a:path extrusionOk="0" h="3581" w="861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4552550" y="3353250"/>
              <a:ext cx="21625" cy="88350"/>
            </a:xfrm>
            <a:custGeom>
              <a:rect b="b" l="l" r="r" t="t"/>
              <a:pathLst>
                <a:path extrusionOk="0" h="3534" w="865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4595125" y="3335175"/>
              <a:ext cx="24700" cy="87675"/>
            </a:xfrm>
            <a:custGeom>
              <a:rect b="b" l="l" r="r" t="t"/>
              <a:pathLst>
                <a:path extrusionOk="0" h="3507" w="988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4637675" y="3316650"/>
              <a:ext cx="27875" cy="86400"/>
            </a:xfrm>
            <a:custGeom>
              <a:rect b="b" l="l" r="r" t="t"/>
              <a:pathLst>
                <a:path extrusionOk="0" h="3456" w="1115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4680325" y="3298150"/>
              <a:ext cx="30975" cy="85050"/>
            </a:xfrm>
            <a:custGeom>
              <a:rect b="b" l="l" r="r" t="t"/>
              <a:pathLst>
                <a:path extrusionOk="0" h="3402" w="1239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4722925" y="3278725"/>
              <a:ext cx="34025" cy="84225"/>
            </a:xfrm>
            <a:custGeom>
              <a:rect b="b" l="l" r="r" t="t"/>
              <a:pathLst>
                <a:path extrusionOk="0" h="3369" w="1361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4765475" y="3259075"/>
              <a:ext cx="37100" cy="82850"/>
            </a:xfrm>
            <a:custGeom>
              <a:rect b="b" l="l" r="r" t="t"/>
              <a:pathLst>
                <a:path extrusionOk="0" h="3314" w="1484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4808050" y="3239425"/>
              <a:ext cx="40200" cy="81475"/>
            </a:xfrm>
            <a:custGeom>
              <a:rect b="b" l="l" r="r" t="t"/>
              <a:pathLst>
                <a:path extrusionOk="0" h="3259" w="1608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4850475" y="3218750"/>
              <a:ext cx="43125" cy="80475"/>
            </a:xfrm>
            <a:custGeom>
              <a:rect b="b" l="l" r="r" t="t"/>
              <a:pathLst>
                <a:path extrusionOk="0" h="3219" w="1725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4892800" y="3198100"/>
              <a:ext cx="46200" cy="78975"/>
            </a:xfrm>
            <a:custGeom>
              <a:rect b="b" l="l" r="r" t="t"/>
              <a:pathLst>
                <a:path extrusionOk="0" h="3159" w="1848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4935125" y="3177225"/>
              <a:ext cx="49175" cy="77700"/>
            </a:xfrm>
            <a:custGeom>
              <a:rect b="b" l="l" r="r" t="t"/>
              <a:pathLst>
                <a:path extrusionOk="0" h="3108" w="1967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4977125" y="3155575"/>
              <a:ext cx="52125" cy="76375"/>
            </a:xfrm>
            <a:custGeom>
              <a:rect b="b" l="l" r="r" t="t"/>
              <a:pathLst>
                <a:path extrusionOk="0" h="3055" w="2085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5019025" y="3133975"/>
              <a:ext cx="55150" cy="74825"/>
            </a:xfrm>
            <a:custGeom>
              <a:rect b="b" l="l" r="r" t="t"/>
              <a:pathLst>
                <a:path extrusionOk="0" h="2993" w="2206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060950" y="3112000"/>
              <a:ext cx="57900" cy="73600"/>
            </a:xfrm>
            <a:custGeom>
              <a:rect b="b" l="l" r="r" t="t"/>
              <a:pathLst>
                <a:path extrusionOk="0" h="2944" w="2316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5102300" y="3089500"/>
              <a:ext cx="60900" cy="71975"/>
            </a:xfrm>
            <a:custGeom>
              <a:rect b="b" l="l" r="r" t="t"/>
              <a:pathLst>
                <a:path extrusionOk="0" h="2879" w="2436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5143625" y="3067050"/>
              <a:ext cx="63875" cy="70300"/>
            </a:xfrm>
            <a:custGeom>
              <a:rect b="b" l="l" r="r" t="t"/>
              <a:pathLst>
                <a:path extrusionOk="0" h="2812" w="2555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5184825" y="3044050"/>
              <a:ext cx="66500" cy="69025"/>
            </a:xfrm>
            <a:custGeom>
              <a:rect b="b" l="l" r="r" t="t"/>
              <a:pathLst>
                <a:path extrusionOk="0" h="2761" w="266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5225425" y="3020800"/>
              <a:ext cx="69425" cy="67275"/>
            </a:xfrm>
            <a:custGeom>
              <a:rect b="b" l="l" r="r" t="t"/>
              <a:pathLst>
                <a:path extrusionOk="0" h="2691" w="2777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5266025" y="2997575"/>
              <a:ext cx="72325" cy="65550"/>
            </a:xfrm>
            <a:custGeom>
              <a:rect b="b" l="l" r="r" t="t"/>
              <a:pathLst>
                <a:path extrusionOk="0" h="2622" w="2893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5306275" y="2973700"/>
              <a:ext cx="74775" cy="64175"/>
            </a:xfrm>
            <a:custGeom>
              <a:rect b="b" l="l" r="r" t="t"/>
              <a:pathLst>
                <a:path extrusionOk="0" h="2567" w="2991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5346000" y="2949775"/>
              <a:ext cx="77600" cy="62375"/>
            </a:xfrm>
            <a:custGeom>
              <a:rect b="b" l="l" r="r" t="t"/>
              <a:pathLst>
                <a:path extrusionOk="0" h="2495" w="3104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5385675" y="2925850"/>
              <a:ext cx="80350" cy="60625"/>
            </a:xfrm>
            <a:custGeom>
              <a:rect b="b" l="l" r="r" t="t"/>
              <a:pathLst>
                <a:path extrusionOk="0" h="2425" w="3214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5424775" y="2901300"/>
              <a:ext cx="82700" cy="59075"/>
            </a:xfrm>
            <a:custGeom>
              <a:rect b="b" l="l" r="r" t="t"/>
              <a:pathLst>
                <a:path extrusionOk="0" h="2363" w="3308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5463425" y="2876775"/>
              <a:ext cx="85425" cy="57275"/>
            </a:xfrm>
            <a:custGeom>
              <a:rect b="b" l="l" r="r" t="t"/>
              <a:pathLst>
                <a:path extrusionOk="0" h="2291" w="3417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5502050" y="2852175"/>
              <a:ext cx="87825" cy="55575"/>
            </a:xfrm>
            <a:custGeom>
              <a:rect b="b" l="l" r="r" t="t"/>
              <a:pathLst>
                <a:path extrusionOk="0" h="2223" w="3513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5539775" y="2827125"/>
              <a:ext cx="90225" cy="53850"/>
            </a:xfrm>
            <a:custGeom>
              <a:rect b="b" l="l" r="r" t="t"/>
              <a:pathLst>
                <a:path extrusionOk="0" h="2154" w="3609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5577225" y="2802175"/>
              <a:ext cx="92800" cy="51950"/>
            </a:xfrm>
            <a:custGeom>
              <a:rect b="b" l="l" r="r" t="t"/>
              <a:pathLst>
                <a:path extrusionOk="0" h="2078" w="3712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5614650" y="2777000"/>
              <a:ext cx="94800" cy="50325"/>
            </a:xfrm>
            <a:custGeom>
              <a:rect b="b" l="l" r="r" t="t"/>
              <a:pathLst>
                <a:path extrusionOk="0" h="2013" w="3792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5650800" y="2751575"/>
              <a:ext cx="97300" cy="48425"/>
            </a:xfrm>
            <a:custGeom>
              <a:rect b="b" l="l" r="r" t="t"/>
              <a:pathLst>
                <a:path extrusionOk="0" h="1937" w="3892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5686900" y="2726250"/>
              <a:ext cx="99750" cy="46500"/>
            </a:xfrm>
            <a:custGeom>
              <a:rect b="b" l="l" r="r" t="t"/>
              <a:pathLst>
                <a:path extrusionOk="0" h="1860" w="399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5722725" y="2700650"/>
              <a:ext cx="101550" cy="44825"/>
            </a:xfrm>
            <a:custGeom>
              <a:rect b="b" l="l" r="r" t="t"/>
              <a:pathLst>
                <a:path extrusionOk="0" h="1793" w="4062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5757375" y="2675000"/>
              <a:ext cx="103925" cy="42850"/>
            </a:xfrm>
            <a:custGeom>
              <a:rect b="b" l="l" r="r" t="t"/>
              <a:pathLst>
                <a:path extrusionOk="0" h="1714" w="4157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5792000" y="2649400"/>
              <a:ext cx="106200" cy="40950"/>
            </a:xfrm>
            <a:custGeom>
              <a:rect b="b" l="l" r="r" t="t"/>
              <a:pathLst>
                <a:path extrusionOk="0" h="1638" w="4248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5826050" y="2623550"/>
              <a:ext cx="107800" cy="39175"/>
            </a:xfrm>
            <a:custGeom>
              <a:rect b="b" l="l" r="r" t="t"/>
              <a:pathLst>
                <a:path extrusionOk="0" h="1567" w="4312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5859100" y="2597700"/>
              <a:ext cx="109975" cy="37250"/>
            </a:xfrm>
            <a:custGeom>
              <a:rect b="b" l="l" r="r" t="t"/>
              <a:pathLst>
                <a:path extrusionOk="0" h="1490" w="4399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5892100" y="2571950"/>
              <a:ext cx="112125" cy="35300"/>
            </a:xfrm>
            <a:custGeom>
              <a:rect b="b" l="l" r="r" t="t"/>
              <a:pathLst>
                <a:path extrusionOk="0" h="1412" w="4485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5911425" y="2556575"/>
              <a:ext cx="112625" cy="34325"/>
            </a:xfrm>
            <a:custGeom>
              <a:rect b="b" l="l" r="r" t="t"/>
              <a:pathLst>
                <a:path extrusionOk="0" h="1373" w="4505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5942775" y="2530625"/>
              <a:ext cx="114675" cy="32375"/>
            </a:xfrm>
            <a:custGeom>
              <a:rect b="b" l="l" r="r" t="t"/>
              <a:pathLst>
                <a:path extrusionOk="0" h="1295" w="4587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5974075" y="2504750"/>
              <a:ext cx="116650" cy="30475"/>
            </a:xfrm>
            <a:custGeom>
              <a:rect b="b" l="l" r="r" t="t"/>
              <a:pathLst>
                <a:path extrusionOk="0" h="1219" w="4666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04875" y="2478825"/>
              <a:ext cx="117850" cy="28650"/>
            </a:xfrm>
            <a:custGeom>
              <a:rect b="b" l="l" r="r" t="t"/>
              <a:pathLst>
                <a:path extrusionOk="0" h="1146" w="4714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6034425" y="2452925"/>
              <a:ext cx="119675" cy="26725"/>
            </a:xfrm>
            <a:custGeom>
              <a:rect b="b" l="l" r="r" t="t"/>
              <a:pathLst>
                <a:path extrusionOk="0" h="1069" w="4787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063875" y="2427125"/>
              <a:ext cx="121500" cy="24800"/>
            </a:xfrm>
            <a:custGeom>
              <a:rect b="b" l="l" r="r" t="t"/>
              <a:pathLst>
                <a:path extrusionOk="0" h="992" w="486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092600" y="2401275"/>
              <a:ext cx="122425" cy="22975"/>
            </a:xfrm>
            <a:custGeom>
              <a:rect b="b" l="l" r="r" t="t"/>
              <a:pathLst>
                <a:path extrusionOk="0" h="919" w="4897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120200" y="2375500"/>
              <a:ext cx="124100" cy="21075"/>
            </a:xfrm>
            <a:custGeom>
              <a:rect b="b" l="l" r="r" t="t"/>
              <a:pathLst>
                <a:path extrusionOk="0" h="843" w="4964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6147725" y="2349825"/>
              <a:ext cx="115425" cy="19225"/>
            </a:xfrm>
            <a:custGeom>
              <a:rect b="b" l="l" r="r" t="t"/>
              <a:pathLst>
                <a:path extrusionOk="0" h="769" w="4617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6174300" y="2324200"/>
              <a:ext cx="88850" cy="16100"/>
            </a:xfrm>
            <a:custGeom>
              <a:rect b="b" l="l" r="r" t="t"/>
              <a:pathLst>
                <a:path extrusionOk="0" h="644" w="3554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6199875" y="2298650"/>
              <a:ext cx="63275" cy="13775"/>
            </a:xfrm>
            <a:custGeom>
              <a:rect b="b" l="l" r="r" t="t"/>
              <a:pathLst>
                <a:path extrusionOk="0" h="551" w="2531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6225425" y="2273225"/>
              <a:ext cx="37725" cy="12250"/>
            </a:xfrm>
            <a:custGeom>
              <a:rect b="b" l="l" r="r" t="t"/>
              <a:pathLst>
                <a:path extrusionOk="0" h="490" w="1509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6249775" y="2247900"/>
              <a:ext cx="13375" cy="11575"/>
            </a:xfrm>
            <a:custGeom>
              <a:rect b="b" l="l" r="r" t="t"/>
              <a:pathLst>
                <a:path extrusionOk="0" h="463" w="535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5333200" y="1007475"/>
              <a:ext cx="929950" cy="165550"/>
            </a:xfrm>
            <a:custGeom>
              <a:rect b="b" l="l" r="r" t="t"/>
              <a:pathLst>
                <a:path extrusionOk="0" h="6622" w="37198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6248075" y="1141450"/>
              <a:ext cx="15075" cy="11650"/>
            </a:xfrm>
            <a:custGeom>
              <a:rect b="b" l="l" r="r" t="t"/>
              <a:pathLst>
                <a:path extrusionOk="0" h="466" w="603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6228175" y="1124900"/>
              <a:ext cx="34975" cy="24400"/>
            </a:xfrm>
            <a:custGeom>
              <a:rect b="b" l="l" r="r" t="t"/>
              <a:pathLst>
                <a:path extrusionOk="0" h="976" w="1399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6208300" y="1108050"/>
              <a:ext cx="54850" cy="37975"/>
            </a:xfrm>
            <a:custGeom>
              <a:rect b="b" l="l" r="r" t="t"/>
              <a:pathLst>
                <a:path extrusionOk="0" h="1519" w="2194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6188450" y="1090925"/>
              <a:ext cx="74700" cy="51800"/>
            </a:xfrm>
            <a:custGeom>
              <a:rect b="b" l="l" r="r" t="t"/>
              <a:pathLst>
                <a:path extrusionOk="0" h="2072" w="2988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6167500" y="1078800"/>
              <a:ext cx="95650" cy="61200"/>
            </a:xfrm>
            <a:custGeom>
              <a:rect b="b" l="l" r="r" t="t"/>
              <a:pathLst>
                <a:path extrusionOk="0" h="2448" w="3826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6146675" y="1076525"/>
              <a:ext cx="96500" cy="61150"/>
            </a:xfrm>
            <a:custGeom>
              <a:rect b="b" l="l" r="r" t="t"/>
              <a:pathLst>
                <a:path extrusionOk="0" h="2446" w="386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6125700" y="1074425"/>
              <a:ext cx="95350" cy="60875"/>
            </a:xfrm>
            <a:custGeom>
              <a:rect b="b" l="l" r="r" t="t"/>
              <a:pathLst>
                <a:path extrusionOk="0" h="2435" w="3814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6103875" y="1073100"/>
              <a:ext cx="94125" cy="60575"/>
            </a:xfrm>
            <a:custGeom>
              <a:rect b="b" l="l" r="r" t="t"/>
              <a:pathLst>
                <a:path extrusionOk="0" h="2423" w="3765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6082175" y="1071750"/>
              <a:ext cx="92650" cy="60475"/>
            </a:xfrm>
            <a:custGeom>
              <a:rect b="b" l="l" r="r" t="t"/>
              <a:pathLst>
                <a:path extrusionOk="0" h="2419" w="3706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6060150" y="1070775"/>
              <a:ext cx="91650" cy="59975"/>
            </a:xfrm>
            <a:custGeom>
              <a:rect b="b" l="l" r="r" t="t"/>
              <a:pathLst>
                <a:path extrusionOk="0" h="2399" w="3666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6037475" y="1070375"/>
              <a:ext cx="90225" cy="59800"/>
            </a:xfrm>
            <a:custGeom>
              <a:rect b="b" l="l" r="r" t="t"/>
              <a:pathLst>
                <a:path extrusionOk="0" h="2392" w="3609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015000" y="1069950"/>
              <a:ext cx="88700" cy="59650"/>
            </a:xfrm>
            <a:custGeom>
              <a:rect b="b" l="l" r="r" t="t"/>
              <a:pathLst>
                <a:path extrusionOk="0" h="2386" w="3548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991950" y="1069825"/>
              <a:ext cx="87775" cy="59475"/>
            </a:xfrm>
            <a:custGeom>
              <a:rect b="b" l="l" r="r" t="t"/>
              <a:pathLst>
                <a:path extrusionOk="0" h="2379" w="3511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968550" y="1070350"/>
              <a:ext cx="86250" cy="59300"/>
            </a:xfrm>
            <a:custGeom>
              <a:rect b="b" l="l" r="r" t="t"/>
              <a:pathLst>
                <a:path extrusionOk="0" h="2372" w="345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945300" y="1070850"/>
              <a:ext cx="84700" cy="59075"/>
            </a:xfrm>
            <a:custGeom>
              <a:rect b="b" l="l" r="r" t="t"/>
              <a:pathLst>
                <a:path extrusionOk="0" h="2363" w="3388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921375" y="1071575"/>
              <a:ext cx="83725" cy="59300"/>
            </a:xfrm>
            <a:custGeom>
              <a:rect b="b" l="l" r="r" t="t"/>
              <a:pathLst>
                <a:path extrusionOk="0" h="2372" w="3349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897250" y="1072975"/>
              <a:ext cx="82200" cy="59075"/>
            </a:xfrm>
            <a:custGeom>
              <a:rect b="b" l="l" r="r" t="t"/>
              <a:pathLst>
                <a:path extrusionOk="0" h="2363" w="3288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873275" y="1074375"/>
              <a:ext cx="80675" cy="58850"/>
            </a:xfrm>
            <a:custGeom>
              <a:rect b="b" l="l" r="r" t="t"/>
              <a:pathLst>
                <a:path extrusionOk="0" h="2354" w="3227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848575" y="1076100"/>
              <a:ext cx="79650" cy="59025"/>
            </a:xfrm>
            <a:custGeom>
              <a:rect b="b" l="l" r="r" t="t"/>
              <a:pathLst>
                <a:path extrusionOk="0" h="2361" w="3186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823775" y="1078400"/>
              <a:ext cx="78125" cy="58775"/>
            </a:xfrm>
            <a:custGeom>
              <a:rect b="b" l="l" r="r" t="t"/>
              <a:pathLst>
                <a:path extrusionOk="0" h="2351" w="3125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799150" y="1080700"/>
              <a:ext cx="76575" cy="58475"/>
            </a:xfrm>
            <a:custGeom>
              <a:rect b="b" l="l" r="r" t="t"/>
              <a:pathLst>
                <a:path extrusionOk="0" h="2339" w="3063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773700" y="1083350"/>
              <a:ext cx="75550" cy="58600"/>
            </a:xfrm>
            <a:custGeom>
              <a:rect b="b" l="l" r="r" t="t"/>
              <a:pathLst>
                <a:path extrusionOk="0" h="2344" w="3022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748325" y="1086550"/>
              <a:ext cx="74000" cy="58275"/>
            </a:xfrm>
            <a:custGeom>
              <a:rect b="b" l="l" r="r" t="t"/>
              <a:pathLst>
                <a:path extrusionOk="0" h="2331" w="296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723050" y="1089675"/>
              <a:ext cx="72500" cy="58000"/>
            </a:xfrm>
            <a:custGeom>
              <a:rect b="b" l="l" r="r" t="t"/>
              <a:pathLst>
                <a:path extrusionOk="0" h="2320" w="290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697000" y="1093250"/>
              <a:ext cx="71425" cy="58100"/>
            </a:xfrm>
            <a:custGeom>
              <a:rect b="b" l="l" r="r" t="t"/>
              <a:pathLst>
                <a:path extrusionOk="0" h="2324" w="2857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671025" y="1097250"/>
              <a:ext cx="69900" cy="57775"/>
            </a:xfrm>
            <a:custGeom>
              <a:rect b="b" l="l" r="r" t="t"/>
              <a:pathLst>
                <a:path extrusionOk="0" h="2311" w="2796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645200" y="1101250"/>
              <a:ext cx="68400" cy="57425"/>
            </a:xfrm>
            <a:custGeom>
              <a:rect b="b" l="l" r="r" t="t"/>
              <a:pathLst>
                <a:path extrusionOk="0" h="2297" w="2736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618600" y="1105700"/>
              <a:ext cx="67300" cy="57475"/>
            </a:xfrm>
            <a:custGeom>
              <a:rect b="b" l="l" r="r" t="t"/>
              <a:pathLst>
                <a:path extrusionOk="0" h="2299" w="2692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592100" y="1110525"/>
              <a:ext cx="65825" cy="57125"/>
            </a:xfrm>
            <a:custGeom>
              <a:rect b="b" l="l" r="r" t="t"/>
              <a:pathLst>
                <a:path extrusionOk="0" h="2285" w="2633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565750" y="1115325"/>
              <a:ext cx="64325" cy="56750"/>
            </a:xfrm>
            <a:custGeom>
              <a:rect b="b" l="l" r="r" t="t"/>
              <a:pathLst>
                <a:path extrusionOk="0" h="2270" w="2573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5538700" y="1120575"/>
              <a:ext cx="63200" cy="56800"/>
            </a:xfrm>
            <a:custGeom>
              <a:rect b="b" l="l" r="r" t="t"/>
              <a:pathLst>
                <a:path extrusionOk="0" h="2272" w="2528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5511750" y="1126225"/>
              <a:ext cx="61725" cy="56375"/>
            </a:xfrm>
            <a:custGeom>
              <a:rect b="b" l="l" r="r" t="t"/>
              <a:pathLst>
                <a:path extrusionOk="0" h="2255" w="2469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5484950" y="1131800"/>
              <a:ext cx="60250" cy="56025"/>
            </a:xfrm>
            <a:custGeom>
              <a:rect b="b" l="l" r="r" t="t"/>
              <a:pathLst>
                <a:path extrusionOk="0" h="2241" w="241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5457525" y="1137850"/>
              <a:ext cx="59050" cy="55975"/>
            </a:xfrm>
            <a:custGeom>
              <a:rect b="b" l="l" r="r" t="t"/>
              <a:pathLst>
                <a:path extrusionOk="0" h="2239" w="2362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5430225" y="1144250"/>
              <a:ext cx="57550" cy="55550"/>
            </a:xfrm>
            <a:custGeom>
              <a:rect b="b" l="l" r="r" t="t"/>
              <a:pathLst>
                <a:path extrusionOk="0" h="2222" w="2302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5403000" y="1150600"/>
              <a:ext cx="56100" cy="55175"/>
            </a:xfrm>
            <a:custGeom>
              <a:rect b="b" l="l" r="r" t="t"/>
              <a:pathLst>
                <a:path extrusionOk="0" h="2207" w="2244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5375225" y="1157450"/>
              <a:ext cx="54900" cy="55075"/>
            </a:xfrm>
            <a:custGeom>
              <a:rect b="b" l="l" r="r" t="t"/>
              <a:pathLst>
                <a:path extrusionOk="0" h="2203" w="2196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5347600" y="1164575"/>
              <a:ext cx="53375" cy="54625"/>
            </a:xfrm>
            <a:custGeom>
              <a:rect b="b" l="l" r="r" t="t"/>
              <a:pathLst>
                <a:path extrusionOk="0" h="2185" w="2135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5320000" y="1171675"/>
              <a:ext cx="51925" cy="54300"/>
            </a:xfrm>
            <a:custGeom>
              <a:rect b="b" l="l" r="r" t="t"/>
              <a:pathLst>
                <a:path extrusionOk="0" h="2172" w="2077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5291950" y="1179300"/>
              <a:ext cx="50650" cy="54100"/>
            </a:xfrm>
            <a:custGeom>
              <a:rect b="b" l="l" r="r" t="t"/>
              <a:pathLst>
                <a:path extrusionOk="0" h="2164" w="2026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5275450" y="1183950"/>
              <a:ext cx="49750" cy="53800"/>
            </a:xfrm>
            <a:custGeom>
              <a:rect b="b" l="l" r="r" t="t"/>
              <a:pathLst>
                <a:path extrusionOk="0" h="2152" w="199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5247600" y="1191800"/>
              <a:ext cx="48225" cy="53300"/>
            </a:xfrm>
            <a:custGeom>
              <a:rect b="b" l="l" r="r" t="t"/>
              <a:pathLst>
                <a:path extrusionOk="0" h="2132" w="1929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5219375" y="1199875"/>
              <a:ext cx="47025" cy="53175"/>
            </a:xfrm>
            <a:custGeom>
              <a:rect b="b" l="l" r="r" t="t"/>
              <a:pathLst>
                <a:path extrusionOk="0" h="2127" w="1881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5191150" y="1208425"/>
              <a:ext cx="45525" cy="52725"/>
            </a:xfrm>
            <a:custGeom>
              <a:rect b="b" l="l" r="r" t="t"/>
              <a:pathLst>
                <a:path extrusionOk="0" h="2109" w="1821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5163050" y="1216975"/>
              <a:ext cx="44000" cy="52200"/>
            </a:xfrm>
            <a:custGeom>
              <a:rect b="b" l="l" r="r" t="t"/>
              <a:pathLst>
                <a:path extrusionOk="0" h="2088" w="176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5134575" y="1225800"/>
              <a:ext cx="42750" cy="52050"/>
            </a:xfrm>
            <a:custGeom>
              <a:rect b="b" l="l" r="r" t="t"/>
              <a:pathLst>
                <a:path extrusionOk="0" h="2082" w="171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5106175" y="1235050"/>
              <a:ext cx="41250" cy="51525"/>
            </a:xfrm>
            <a:custGeom>
              <a:rect b="b" l="l" r="r" t="t"/>
              <a:pathLst>
                <a:path extrusionOk="0" h="2061" w="165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5077825" y="1244250"/>
              <a:ext cx="39775" cy="51025"/>
            </a:xfrm>
            <a:custGeom>
              <a:rect b="b" l="l" r="r" t="t"/>
              <a:pathLst>
                <a:path extrusionOk="0" h="2041" w="1591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5049175" y="1253850"/>
              <a:ext cx="38450" cy="50800"/>
            </a:xfrm>
            <a:custGeom>
              <a:rect b="b" l="l" r="r" t="t"/>
              <a:pathLst>
                <a:path extrusionOk="0" h="2032" w="1538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5020600" y="1263725"/>
              <a:ext cx="37000" cy="50275"/>
            </a:xfrm>
            <a:custGeom>
              <a:rect b="b" l="l" r="r" t="t"/>
              <a:pathLst>
                <a:path extrusionOk="0" h="2011" w="148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4992025" y="1273575"/>
              <a:ext cx="35575" cy="49850"/>
            </a:xfrm>
            <a:custGeom>
              <a:rect b="b" l="l" r="r" t="t"/>
              <a:pathLst>
                <a:path extrusionOk="0" h="1994" w="1423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4963275" y="1283925"/>
              <a:ext cx="34200" cy="49475"/>
            </a:xfrm>
            <a:custGeom>
              <a:rect b="b" l="l" r="r" t="t"/>
              <a:pathLst>
                <a:path extrusionOk="0" h="1979" w="1368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4934575" y="1294400"/>
              <a:ext cx="32725" cy="48925"/>
            </a:xfrm>
            <a:custGeom>
              <a:rect b="b" l="l" r="r" t="t"/>
              <a:pathLst>
                <a:path extrusionOk="0" h="1957" w="1309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4905850" y="1304850"/>
              <a:ext cx="31350" cy="48650"/>
            </a:xfrm>
            <a:custGeom>
              <a:rect b="b" l="l" r="r" t="t"/>
              <a:pathLst>
                <a:path extrusionOk="0" h="1946" w="1254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4877000" y="1315900"/>
              <a:ext cx="29925" cy="48125"/>
            </a:xfrm>
            <a:custGeom>
              <a:rect b="b" l="l" r="r" t="t"/>
              <a:pathLst>
                <a:path extrusionOk="0" h="1925" w="1197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4848225" y="1326975"/>
              <a:ext cx="28475" cy="47575"/>
            </a:xfrm>
            <a:custGeom>
              <a:rect b="b" l="l" r="r" t="t"/>
              <a:pathLst>
                <a:path extrusionOk="0" h="1903" w="1139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4819375" y="1338100"/>
              <a:ext cx="27125" cy="47275"/>
            </a:xfrm>
            <a:custGeom>
              <a:rect b="b" l="l" r="r" t="t"/>
              <a:pathLst>
                <a:path extrusionOk="0" h="1891" w="1085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4790475" y="1349775"/>
              <a:ext cx="25700" cy="46700"/>
            </a:xfrm>
            <a:custGeom>
              <a:rect b="b" l="l" r="r" t="t"/>
              <a:pathLst>
                <a:path extrusionOk="0" h="1868" w="1028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4761650" y="1361450"/>
              <a:ext cx="24250" cy="46100"/>
            </a:xfrm>
            <a:custGeom>
              <a:rect b="b" l="l" r="r" t="t"/>
              <a:pathLst>
                <a:path extrusionOk="0" h="1844" w="97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4732750" y="1373275"/>
              <a:ext cx="22900" cy="45775"/>
            </a:xfrm>
            <a:custGeom>
              <a:rect b="b" l="l" r="r" t="t"/>
              <a:pathLst>
                <a:path extrusionOk="0" h="1831" w="916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4646100" y="1410175"/>
              <a:ext cx="18700" cy="44225"/>
            </a:xfrm>
            <a:custGeom>
              <a:rect b="b" l="l" r="r" t="t"/>
              <a:pathLst>
                <a:path extrusionOk="0" h="1769" w="748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4617225" y="1422950"/>
              <a:ext cx="17300" cy="43625"/>
            </a:xfrm>
            <a:custGeom>
              <a:rect b="b" l="l" r="r" t="t"/>
              <a:pathLst>
                <a:path extrusionOk="0" h="1745" w="692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4588400" y="1435700"/>
              <a:ext cx="15875" cy="43025"/>
            </a:xfrm>
            <a:custGeom>
              <a:rect b="b" l="l" r="r" t="t"/>
              <a:pathLst>
                <a:path extrusionOk="0" h="1721" w="635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4559550" y="1448800"/>
              <a:ext cx="14500" cy="42625"/>
            </a:xfrm>
            <a:custGeom>
              <a:rect b="b" l="l" r="r" t="t"/>
              <a:pathLst>
                <a:path extrusionOk="0" h="1705" w="58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4530100" y="1462075"/>
              <a:ext cx="13750" cy="41975"/>
            </a:xfrm>
            <a:custGeom>
              <a:rect b="b" l="l" r="r" t="t"/>
              <a:pathLst>
                <a:path extrusionOk="0" h="1679" w="55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4499925" y="1475325"/>
              <a:ext cx="15125" cy="41525"/>
            </a:xfrm>
            <a:custGeom>
              <a:rect b="b" l="l" r="r" t="t"/>
              <a:pathLst>
                <a:path extrusionOk="0" h="1661" w="605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4469825" y="1489050"/>
              <a:ext cx="16475" cy="40975"/>
            </a:xfrm>
            <a:custGeom>
              <a:rect b="b" l="l" r="r" t="t"/>
              <a:pathLst>
                <a:path extrusionOk="0" h="1639" w="659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4439725" y="1502825"/>
              <a:ext cx="17825" cy="40300"/>
            </a:xfrm>
            <a:custGeom>
              <a:rect b="b" l="l" r="r" t="t"/>
              <a:pathLst>
                <a:path extrusionOk="0" h="1612" w="713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4409700" y="1516625"/>
              <a:ext cx="19150" cy="39875"/>
            </a:xfrm>
            <a:custGeom>
              <a:rect b="b" l="l" r="r" t="t"/>
              <a:pathLst>
                <a:path extrusionOk="0" h="1595" w="766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4379700" y="1530875"/>
              <a:ext cx="20525" cy="39225"/>
            </a:xfrm>
            <a:custGeom>
              <a:rect b="b" l="l" r="r" t="t"/>
              <a:pathLst>
                <a:path extrusionOk="0" h="1569" w="821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4349750" y="1545125"/>
              <a:ext cx="21875" cy="38575"/>
            </a:xfrm>
            <a:custGeom>
              <a:rect b="b" l="l" r="r" t="t"/>
              <a:pathLst>
                <a:path extrusionOk="0" h="1543" w="875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4319900" y="1559500"/>
              <a:ext cx="23125" cy="38125"/>
            </a:xfrm>
            <a:custGeom>
              <a:rect b="b" l="l" r="r" t="t"/>
              <a:pathLst>
                <a:path extrusionOk="0" h="1525" w="925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4290075" y="1574250"/>
              <a:ext cx="24500" cy="37425"/>
            </a:xfrm>
            <a:custGeom>
              <a:rect b="b" l="l" r="r" t="t"/>
              <a:pathLst>
                <a:path extrusionOk="0" h="1497" w="98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4260275" y="1588925"/>
              <a:ext cx="25850" cy="36775"/>
            </a:xfrm>
            <a:custGeom>
              <a:rect b="b" l="l" r="r" t="t"/>
              <a:pathLst>
                <a:path extrusionOk="0" h="1471" w="1034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4230650" y="1603875"/>
              <a:ext cx="27125" cy="36300"/>
            </a:xfrm>
            <a:custGeom>
              <a:rect b="b" l="l" r="r" t="t"/>
              <a:pathLst>
                <a:path extrusionOk="0" h="1452" w="1085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4201025" y="1619025"/>
              <a:ext cx="28475" cy="35625"/>
            </a:xfrm>
            <a:custGeom>
              <a:rect b="b" l="l" r="r" t="t"/>
              <a:pathLst>
                <a:path extrusionOk="0" h="1425" w="1139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4171450" y="1634200"/>
              <a:ext cx="29775" cy="34975"/>
            </a:xfrm>
            <a:custGeom>
              <a:rect b="b" l="l" r="r" t="t"/>
              <a:pathLst>
                <a:path extrusionOk="0" h="1399" w="1191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4142050" y="1649650"/>
              <a:ext cx="31050" cy="34400"/>
            </a:xfrm>
            <a:custGeom>
              <a:rect b="b" l="l" r="r" t="t"/>
              <a:pathLst>
                <a:path extrusionOk="0" h="1376" w="1242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4112650" y="1665250"/>
              <a:ext cx="32400" cy="33700"/>
            </a:xfrm>
            <a:custGeom>
              <a:rect b="b" l="l" r="r" t="t"/>
              <a:pathLst>
                <a:path extrusionOk="0" h="1348" w="1296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4095275" y="1674450"/>
              <a:ext cx="33200" cy="33300"/>
            </a:xfrm>
            <a:custGeom>
              <a:rect b="b" l="l" r="r" t="t"/>
              <a:pathLst>
                <a:path extrusionOk="0" h="1332" w="1328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4066150" y="1690250"/>
              <a:ext cx="34400" cy="32750"/>
            </a:xfrm>
            <a:custGeom>
              <a:rect b="b" l="l" r="r" t="t"/>
              <a:pathLst>
                <a:path extrusionOk="0" h="1310" w="1376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4037050" y="1706250"/>
              <a:ext cx="35725" cy="32025"/>
            </a:xfrm>
            <a:custGeom>
              <a:rect b="b" l="l" r="r" t="t"/>
              <a:pathLst>
                <a:path extrusionOk="0" h="1281" w="1429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4007925" y="1722250"/>
              <a:ext cx="37050" cy="31350"/>
            </a:xfrm>
            <a:custGeom>
              <a:rect b="b" l="l" r="r" t="t"/>
              <a:pathLst>
                <a:path extrusionOk="0" h="1254" w="1482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3979125" y="1738525"/>
              <a:ext cx="38250" cy="30750"/>
            </a:xfrm>
            <a:custGeom>
              <a:rect b="b" l="l" r="r" t="t"/>
              <a:pathLst>
                <a:path extrusionOk="0" h="1230" w="153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3950300" y="1754925"/>
              <a:ext cx="39600" cy="30000"/>
            </a:xfrm>
            <a:custGeom>
              <a:rect b="b" l="l" r="r" t="t"/>
              <a:pathLst>
                <a:path extrusionOk="0" h="1200" w="1584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3921575" y="1771325"/>
              <a:ext cx="40775" cy="29400"/>
            </a:xfrm>
            <a:custGeom>
              <a:rect b="b" l="l" r="r" t="t"/>
              <a:pathLst>
                <a:path extrusionOk="0" h="1176" w="1631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3893100" y="1788075"/>
              <a:ext cx="42075" cy="28675"/>
            </a:xfrm>
            <a:custGeom>
              <a:rect b="b" l="l" r="r" t="t"/>
              <a:pathLst>
                <a:path extrusionOk="0" h="1147" w="1683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3864575" y="1804850"/>
              <a:ext cx="43450" cy="27925"/>
            </a:xfrm>
            <a:custGeom>
              <a:rect b="b" l="l" r="r" t="t"/>
              <a:pathLst>
                <a:path extrusionOk="0" h="1117" w="1738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3836275" y="1821675"/>
              <a:ext cx="44575" cy="27325"/>
            </a:xfrm>
            <a:custGeom>
              <a:rect b="b" l="l" r="r" t="t"/>
              <a:pathLst>
                <a:path extrusionOk="0" h="1093" w="1783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3808150" y="1838800"/>
              <a:ext cx="45925" cy="26550"/>
            </a:xfrm>
            <a:custGeom>
              <a:rect b="b" l="l" r="r" t="t"/>
              <a:pathLst>
                <a:path extrusionOk="0" h="1062" w="1837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3780025" y="1855950"/>
              <a:ext cx="47225" cy="25775"/>
            </a:xfrm>
            <a:custGeom>
              <a:rect b="b" l="l" r="r" t="t"/>
              <a:pathLst>
                <a:path extrusionOk="0" h="1031" w="1889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3752200" y="1873200"/>
              <a:ext cx="48325" cy="25125"/>
            </a:xfrm>
            <a:custGeom>
              <a:rect b="b" l="l" r="r" t="t"/>
              <a:pathLst>
                <a:path extrusionOk="0" h="1005" w="1933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3724500" y="1890700"/>
              <a:ext cx="49650" cy="24325"/>
            </a:xfrm>
            <a:custGeom>
              <a:rect b="b" l="l" r="r" t="t"/>
              <a:pathLst>
                <a:path extrusionOk="0" h="973" w="1986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696725" y="1908175"/>
              <a:ext cx="50975" cy="23550"/>
            </a:xfrm>
            <a:custGeom>
              <a:rect b="b" l="l" r="r" t="t"/>
              <a:pathLst>
                <a:path extrusionOk="0" h="942" w="2039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3669450" y="1925850"/>
              <a:ext cx="52075" cy="22875"/>
            </a:xfrm>
            <a:custGeom>
              <a:rect b="b" l="l" r="r" t="t"/>
              <a:pathLst>
                <a:path extrusionOk="0" h="915" w="2083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642175" y="1943625"/>
              <a:ext cx="53375" cy="22100"/>
            </a:xfrm>
            <a:custGeom>
              <a:rect b="b" l="l" r="r" t="t"/>
              <a:pathLst>
                <a:path extrusionOk="0" h="884" w="2135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3614875" y="1961475"/>
              <a:ext cx="54675" cy="21300"/>
            </a:xfrm>
            <a:custGeom>
              <a:rect b="b" l="l" r="r" t="t"/>
              <a:pathLst>
                <a:path extrusionOk="0" h="852" w="2187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588150" y="1979500"/>
              <a:ext cx="55750" cy="20550"/>
            </a:xfrm>
            <a:custGeom>
              <a:rect b="b" l="l" r="r" t="t"/>
              <a:pathLst>
                <a:path extrusionOk="0" h="822" w="223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3561325" y="1997625"/>
              <a:ext cx="57125" cy="19750"/>
            </a:xfrm>
            <a:custGeom>
              <a:rect b="b" l="l" r="r" t="t"/>
              <a:pathLst>
                <a:path extrusionOk="0" h="790" w="2285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3534650" y="2015800"/>
              <a:ext cx="58225" cy="18950"/>
            </a:xfrm>
            <a:custGeom>
              <a:rect b="b" l="l" r="r" t="t"/>
              <a:pathLst>
                <a:path extrusionOk="0" h="758" w="2329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3508425" y="2034150"/>
              <a:ext cx="59450" cy="18150"/>
            </a:xfrm>
            <a:custGeom>
              <a:rect b="b" l="l" r="r" t="t"/>
              <a:pathLst>
                <a:path extrusionOk="0" h="726" w="2378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3482125" y="2052575"/>
              <a:ext cx="60775" cy="17325"/>
            </a:xfrm>
            <a:custGeom>
              <a:rect b="b" l="l" r="r" t="t"/>
              <a:pathLst>
                <a:path extrusionOk="0" h="693" w="2431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3456075" y="2071050"/>
              <a:ext cx="61775" cy="16550"/>
            </a:xfrm>
            <a:custGeom>
              <a:rect b="b" l="l" r="r" t="t"/>
              <a:pathLst>
                <a:path extrusionOk="0" h="662" w="2471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430425" y="2089725"/>
              <a:ext cx="63050" cy="15675"/>
            </a:xfrm>
            <a:custGeom>
              <a:rect b="b" l="l" r="r" t="t"/>
              <a:pathLst>
                <a:path extrusionOk="0" h="627" w="2522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3404675" y="2108425"/>
              <a:ext cx="64400" cy="14850"/>
            </a:xfrm>
            <a:custGeom>
              <a:rect b="b" l="l" r="r" t="t"/>
              <a:pathLst>
                <a:path extrusionOk="0" h="594" w="2576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379325" y="2127200"/>
              <a:ext cx="65275" cy="14050"/>
            </a:xfrm>
            <a:custGeom>
              <a:rect b="b" l="l" r="r" t="t"/>
              <a:pathLst>
                <a:path extrusionOk="0" h="562" w="2611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354250" y="2146125"/>
              <a:ext cx="66650" cy="13175"/>
            </a:xfrm>
            <a:custGeom>
              <a:rect b="b" l="l" r="r" t="t"/>
              <a:pathLst>
                <a:path extrusionOk="0" h="527" w="2666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3329125" y="2165100"/>
              <a:ext cx="67950" cy="12325"/>
            </a:xfrm>
            <a:custGeom>
              <a:rect b="b" l="l" r="r" t="t"/>
              <a:pathLst>
                <a:path extrusionOk="0" h="493" w="2718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3304500" y="2184150"/>
              <a:ext cx="68825" cy="11450"/>
            </a:xfrm>
            <a:custGeom>
              <a:rect b="b" l="l" r="r" t="t"/>
              <a:pathLst>
                <a:path extrusionOk="0" h="458" w="2753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280100" y="2203300"/>
              <a:ext cx="70100" cy="10600"/>
            </a:xfrm>
            <a:custGeom>
              <a:rect b="b" l="l" r="r" t="t"/>
              <a:pathLst>
                <a:path extrusionOk="0" h="424" w="2804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3255625" y="2222525"/>
              <a:ext cx="71375" cy="9700"/>
            </a:xfrm>
            <a:custGeom>
              <a:rect b="b" l="l" r="r" t="t"/>
              <a:pathLst>
                <a:path extrusionOk="0" h="388" w="2855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3231750" y="2241800"/>
              <a:ext cx="72250" cy="8850"/>
            </a:xfrm>
            <a:custGeom>
              <a:rect b="b" l="l" r="r" t="t"/>
              <a:pathLst>
                <a:path extrusionOk="0" h="354" w="289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3208050" y="2260725"/>
              <a:ext cx="73550" cy="9300"/>
            </a:xfrm>
            <a:custGeom>
              <a:rect b="b" l="l" r="r" t="t"/>
              <a:pathLst>
                <a:path extrusionOk="0" h="372" w="2942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184250" y="2279225"/>
              <a:ext cx="74800" cy="10300"/>
            </a:xfrm>
            <a:custGeom>
              <a:rect b="b" l="l" r="r" t="t"/>
              <a:pathLst>
                <a:path extrusionOk="0" h="412" w="2992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3161200" y="2297800"/>
              <a:ext cx="75625" cy="11250"/>
            </a:xfrm>
            <a:custGeom>
              <a:rect b="b" l="l" r="r" t="t"/>
              <a:pathLst>
                <a:path extrusionOk="0" h="450" w="3025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8250" y="2316450"/>
              <a:ext cx="76875" cy="12175"/>
            </a:xfrm>
            <a:custGeom>
              <a:rect b="b" l="l" r="r" t="t"/>
              <a:pathLst>
                <a:path extrusionOk="0" h="487" w="3075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115225" y="2335150"/>
              <a:ext cx="78100" cy="13175"/>
            </a:xfrm>
            <a:custGeom>
              <a:rect b="b" l="l" r="r" t="t"/>
              <a:pathLst>
                <a:path extrusionOk="0" h="527" w="3124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3093000" y="2353900"/>
              <a:ext cx="78875" cy="14125"/>
            </a:xfrm>
            <a:custGeom>
              <a:rect b="b" l="l" r="r" t="t"/>
              <a:pathLst>
                <a:path extrusionOk="0" h="565" w="3155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3070850" y="2372700"/>
              <a:ext cx="80100" cy="15100"/>
            </a:xfrm>
            <a:custGeom>
              <a:rect b="b" l="l" r="r" t="t"/>
              <a:pathLst>
                <a:path extrusionOk="0" h="604" w="3204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5750825" y="897650"/>
              <a:ext cx="512325" cy="79375"/>
            </a:xfrm>
            <a:custGeom>
              <a:rect b="b" l="l" r="r" t="t"/>
              <a:pathLst>
                <a:path extrusionOk="0" h="3175" w="20493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5710350" y="930525"/>
              <a:ext cx="552800" cy="89225"/>
            </a:xfrm>
            <a:custGeom>
              <a:rect b="b" l="l" r="r" t="t"/>
              <a:pathLst>
                <a:path extrusionOk="0" h="3569" w="22112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1356525" y="651475"/>
              <a:ext cx="4906625" cy="4411225"/>
            </a:xfrm>
            <a:custGeom>
              <a:rect b="b" l="l" r="r" t="t"/>
              <a:pathLst>
                <a:path extrusionOk="0" h="176449" w="196265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6030600" y="2391625"/>
              <a:ext cx="232550" cy="209550"/>
            </a:xfrm>
            <a:custGeom>
              <a:rect b="b" l="l" r="r" t="t"/>
              <a:pathLst>
                <a:path extrusionOk="0" h="8382" w="9302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6069900" y="2506275"/>
              <a:ext cx="193250" cy="118250"/>
            </a:xfrm>
            <a:custGeom>
              <a:rect b="b" l="l" r="r" t="t"/>
              <a:pathLst>
                <a:path extrusionOk="0" h="4730" w="773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5768750" y="2574325"/>
              <a:ext cx="494400" cy="398700"/>
            </a:xfrm>
            <a:custGeom>
              <a:rect b="b" l="l" r="r" t="t"/>
              <a:pathLst>
                <a:path extrusionOk="0" h="15948" w="19776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5832900" y="2664925"/>
              <a:ext cx="430250" cy="335150"/>
            </a:xfrm>
            <a:custGeom>
              <a:rect b="b" l="l" r="r" t="t"/>
              <a:pathLst>
                <a:path extrusionOk="0" h="13406" w="1721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23"/>
          <p:cNvSpPr txBox="1"/>
          <p:nvPr>
            <p:ph idx="1" type="subTitle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is where your presentation begins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99" name="Google Shape;499;p23"/>
          <p:cNvSpPr txBox="1"/>
          <p:nvPr>
            <p:ph type="ctrTitle"/>
          </p:nvPr>
        </p:nvSpPr>
        <p:spPr>
          <a:xfrm>
            <a:off x="962750" y="16044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VIDEO GAME PITCH DECK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2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2"/>
                </a:solidFill>
              </a:rPr>
              <a:t>PRODUCT OVERVIEW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705" name="Google Shape;705;p32"/>
          <p:cNvPicPr preferRelativeResize="0"/>
          <p:nvPr/>
        </p:nvPicPr>
        <p:blipFill rotWithShape="1">
          <a:blip r:embed="rId4">
            <a:alphaModFix/>
          </a:blip>
          <a:srcRect b="17949" l="13342" r="8993" t="21492"/>
          <a:stretch/>
        </p:blipFill>
        <p:spPr>
          <a:xfrm>
            <a:off x="1927856" y="1121050"/>
            <a:ext cx="5214301" cy="3264924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32"/>
          <p:cNvSpPr txBox="1"/>
          <p:nvPr>
            <p:ph idx="4294967295" type="subTitle"/>
          </p:nvPr>
        </p:nvSpPr>
        <p:spPr>
          <a:xfrm>
            <a:off x="6891794" y="2148000"/>
            <a:ext cx="15657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6661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This is the ringed one. It’s a gas giant, composed of hydrogen and helium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707" name="Google Shape;707;p32"/>
          <p:cNvSpPr txBox="1"/>
          <p:nvPr>
            <p:ph idx="4294967295" type="ctrTitle"/>
          </p:nvPr>
        </p:nvSpPr>
        <p:spPr>
          <a:xfrm>
            <a:off x="6891769" y="1775000"/>
            <a:ext cx="10047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SATURN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08" name="Google Shape;708;p32"/>
          <p:cNvSpPr txBox="1"/>
          <p:nvPr>
            <p:ph idx="4294967295" type="ctrTitle"/>
          </p:nvPr>
        </p:nvSpPr>
        <p:spPr>
          <a:xfrm>
            <a:off x="1364151" y="2884375"/>
            <a:ext cx="810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VENUS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09" name="Google Shape;709;p32"/>
          <p:cNvSpPr txBox="1"/>
          <p:nvPr>
            <p:ph idx="4294967295" type="subTitle"/>
          </p:nvPr>
        </p:nvSpPr>
        <p:spPr>
          <a:xfrm>
            <a:off x="686506" y="3206900"/>
            <a:ext cx="14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 and is the second planet from the Sun. It’s terribly hot</a:t>
            </a:r>
            <a:endParaRPr sz="1000">
              <a:solidFill>
                <a:srgbClr val="F3F3F3"/>
              </a:solidFill>
            </a:endParaRPr>
          </a:p>
        </p:txBody>
      </p:sp>
      <p:grpSp>
        <p:nvGrpSpPr>
          <p:cNvPr id="710" name="Google Shape;710;p32"/>
          <p:cNvGrpSpPr/>
          <p:nvPr/>
        </p:nvGrpSpPr>
        <p:grpSpPr>
          <a:xfrm>
            <a:off x="6936451" y="1541764"/>
            <a:ext cx="595955" cy="233233"/>
            <a:chOff x="1190625" y="1823450"/>
            <a:chExt cx="5209400" cy="2038750"/>
          </a:xfrm>
        </p:grpSpPr>
        <p:sp>
          <p:nvSpPr>
            <p:cNvPr id="711" name="Google Shape;711;p32"/>
            <p:cNvSpPr/>
            <p:nvPr/>
          </p:nvSpPr>
          <p:spPr>
            <a:xfrm>
              <a:off x="2740050" y="2801975"/>
              <a:ext cx="1968650" cy="570925"/>
            </a:xfrm>
            <a:custGeom>
              <a:rect b="b" l="l" r="r" t="t"/>
              <a:pathLst>
                <a:path extrusionOk="0" h="22837" w="78746">
                  <a:moveTo>
                    <a:pt x="75025" y="0"/>
                  </a:moveTo>
                  <a:cubicBezTo>
                    <a:pt x="73923" y="0"/>
                    <a:pt x="72845" y="557"/>
                    <a:pt x="72221" y="1569"/>
                  </a:cubicBezTo>
                  <a:lnTo>
                    <a:pt x="66317" y="11420"/>
                  </a:lnTo>
                  <a:cubicBezTo>
                    <a:pt x="64523" y="14453"/>
                    <a:pt x="61228" y="16313"/>
                    <a:pt x="57705" y="16313"/>
                  </a:cubicBezTo>
                  <a:lnTo>
                    <a:pt x="3263" y="16313"/>
                  </a:lnTo>
                  <a:cubicBezTo>
                    <a:pt x="1469" y="16313"/>
                    <a:pt x="1" y="17781"/>
                    <a:pt x="1" y="19575"/>
                  </a:cubicBezTo>
                  <a:cubicBezTo>
                    <a:pt x="1" y="21369"/>
                    <a:pt x="1469" y="22837"/>
                    <a:pt x="3263" y="22837"/>
                  </a:cubicBezTo>
                  <a:lnTo>
                    <a:pt x="57705" y="22837"/>
                  </a:lnTo>
                  <a:cubicBezTo>
                    <a:pt x="63512" y="22837"/>
                    <a:pt x="68927" y="19738"/>
                    <a:pt x="71895" y="14780"/>
                  </a:cubicBezTo>
                  <a:lnTo>
                    <a:pt x="77832" y="4928"/>
                  </a:lnTo>
                  <a:cubicBezTo>
                    <a:pt x="78745" y="3395"/>
                    <a:pt x="78256" y="1373"/>
                    <a:pt x="76690" y="460"/>
                  </a:cubicBezTo>
                  <a:cubicBezTo>
                    <a:pt x="76168" y="149"/>
                    <a:pt x="75593" y="0"/>
                    <a:pt x="7502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>
              <a:off x="1190625" y="1823450"/>
              <a:ext cx="5209400" cy="2038750"/>
            </a:xfrm>
            <a:custGeom>
              <a:rect b="b" l="l" r="r" t="t"/>
              <a:pathLst>
                <a:path extrusionOk="0" h="81550" w="208376">
                  <a:moveTo>
                    <a:pt x="19572" y="6524"/>
                  </a:moveTo>
                  <a:cubicBezTo>
                    <a:pt x="19572" y="8318"/>
                    <a:pt x="18104" y="9786"/>
                    <a:pt x="16277" y="9786"/>
                  </a:cubicBezTo>
                  <a:lnTo>
                    <a:pt x="9819" y="9786"/>
                  </a:lnTo>
                  <a:cubicBezTo>
                    <a:pt x="7992" y="9786"/>
                    <a:pt x="6524" y="8318"/>
                    <a:pt x="6524" y="6524"/>
                  </a:cubicBezTo>
                  <a:close/>
                  <a:moveTo>
                    <a:pt x="114170" y="9786"/>
                  </a:moveTo>
                  <a:cubicBezTo>
                    <a:pt x="121868" y="9786"/>
                    <a:pt x="137134" y="20061"/>
                    <a:pt x="145289" y="26194"/>
                  </a:cubicBezTo>
                  <a:cubicBezTo>
                    <a:pt x="143821" y="27205"/>
                    <a:pt x="142745" y="28314"/>
                    <a:pt x="141994" y="29195"/>
                  </a:cubicBezTo>
                  <a:lnTo>
                    <a:pt x="80441" y="23291"/>
                  </a:lnTo>
                  <a:cubicBezTo>
                    <a:pt x="83311" y="18137"/>
                    <a:pt x="89281" y="9786"/>
                    <a:pt x="97860" y="9786"/>
                  </a:cubicBezTo>
                  <a:close/>
                  <a:moveTo>
                    <a:pt x="80897" y="11515"/>
                  </a:moveTo>
                  <a:cubicBezTo>
                    <a:pt x="80082" y="12363"/>
                    <a:pt x="79299" y="13309"/>
                    <a:pt x="78516" y="14320"/>
                  </a:cubicBezTo>
                  <a:cubicBezTo>
                    <a:pt x="74536" y="19507"/>
                    <a:pt x="72481" y="24693"/>
                    <a:pt x="72383" y="24889"/>
                  </a:cubicBezTo>
                  <a:cubicBezTo>
                    <a:pt x="72025" y="25868"/>
                    <a:pt x="72123" y="26911"/>
                    <a:pt x="72644" y="27792"/>
                  </a:cubicBezTo>
                  <a:cubicBezTo>
                    <a:pt x="73199" y="28673"/>
                    <a:pt x="74112" y="29227"/>
                    <a:pt x="75124" y="29325"/>
                  </a:cubicBezTo>
                  <a:lnTo>
                    <a:pt x="143201" y="35849"/>
                  </a:lnTo>
                  <a:cubicBezTo>
                    <a:pt x="143332" y="35882"/>
                    <a:pt x="143430" y="35882"/>
                    <a:pt x="143560" y="35882"/>
                  </a:cubicBezTo>
                  <a:cubicBezTo>
                    <a:pt x="144767" y="35882"/>
                    <a:pt x="145843" y="35262"/>
                    <a:pt x="146398" y="34186"/>
                  </a:cubicBezTo>
                  <a:cubicBezTo>
                    <a:pt x="146626" y="33794"/>
                    <a:pt x="149432" y="29358"/>
                    <a:pt x="156575" y="29358"/>
                  </a:cubicBezTo>
                  <a:lnTo>
                    <a:pt x="169623" y="29358"/>
                  </a:lnTo>
                  <a:cubicBezTo>
                    <a:pt x="185803" y="29358"/>
                    <a:pt x="198981" y="42536"/>
                    <a:pt x="198981" y="58716"/>
                  </a:cubicBezTo>
                  <a:lnTo>
                    <a:pt x="198981" y="68502"/>
                  </a:lnTo>
                  <a:lnTo>
                    <a:pt x="190239" y="68502"/>
                  </a:lnTo>
                  <a:cubicBezTo>
                    <a:pt x="191674" y="65533"/>
                    <a:pt x="192457" y="62206"/>
                    <a:pt x="192457" y="58716"/>
                  </a:cubicBezTo>
                  <a:cubicBezTo>
                    <a:pt x="192457" y="46125"/>
                    <a:pt x="182215" y="35882"/>
                    <a:pt x="169623" y="35882"/>
                  </a:cubicBezTo>
                  <a:cubicBezTo>
                    <a:pt x="157032" y="35882"/>
                    <a:pt x="146789" y="46125"/>
                    <a:pt x="146789" y="58716"/>
                  </a:cubicBezTo>
                  <a:cubicBezTo>
                    <a:pt x="146789" y="62206"/>
                    <a:pt x="147572" y="65533"/>
                    <a:pt x="149008" y="68502"/>
                  </a:cubicBezTo>
                  <a:lnTo>
                    <a:pt x="56498" y="68502"/>
                  </a:lnTo>
                  <a:cubicBezTo>
                    <a:pt x="57933" y="65533"/>
                    <a:pt x="58716" y="62206"/>
                    <a:pt x="58716" y="58716"/>
                  </a:cubicBezTo>
                  <a:cubicBezTo>
                    <a:pt x="58716" y="46125"/>
                    <a:pt x="48473" y="35882"/>
                    <a:pt x="35882" y="35882"/>
                  </a:cubicBezTo>
                  <a:cubicBezTo>
                    <a:pt x="23291" y="35882"/>
                    <a:pt x="13048" y="46125"/>
                    <a:pt x="13048" y="58716"/>
                  </a:cubicBezTo>
                  <a:cubicBezTo>
                    <a:pt x="13048" y="60053"/>
                    <a:pt x="13178" y="61391"/>
                    <a:pt x="13407" y="62663"/>
                  </a:cubicBezTo>
                  <a:cubicBezTo>
                    <a:pt x="11091" y="60803"/>
                    <a:pt x="9786" y="58259"/>
                    <a:pt x="9786" y="55454"/>
                  </a:cubicBezTo>
                  <a:lnTo>
                    <a:pt x="9786" y="28542"/>
                  </a:lnTo>
                  <a:cubicBezTo>
                    <a:pt x="9786" y="27172"/>
                    <a:pt x="10895" y="26096"/>
                    <a:pt x="12232" y="26096"/>
                  </a:cubicBezTo>
                  <a:lnTo>
                    <a:pt x="34708" y="26096"/>
                  </a:lnTo>
                  <a:cubicBezTo>
                    <a:pt x="40155" y="26096"/>
                    <a:pt x="45537" y="25280"/>
                    <a:pt x="50724" y="23649"/>
                  </a:cubicBezTo>
                  <a:cubicBezTo>
                    <a:pt x="50789" y="23617"/>
                    <a:pt x="50887" y="23584"/>
                    <a:pt x="50952" y="23552"/>
                  </a:cubicBezTo>
                  <a:lnTo>
                    <a:pt x="80897" y="11515"/>
                  </a:lnTo>
                  <a:close/>
                  <a:moveTo>
                    <a:pt x="35882" y="42406"/>
                  </a:moveTo>
                  <a:cubicBezTo>
                    <a:pt x="44885" y="42406"/>
                    <a:pt x="52192" y="49713"/>
                    <a:pt x="52192" y="58716"/>
                  </a:cubicBezTo>
                  <a:cubicBezTo>
                    <a:pt x="52192" y="67686"/>
                    <a:pt x="44885" y="75026"/>
                    <a:pt x="35882" y="75026"/>
                  </a:cubicBezTo>
                  <a:cubicBezTo>
                    <a:pt x="26879" y="75026"/>
                    <a:pt x="19572" y="67686"/>
                    <a:pt x="19572" y="58716"/>
                  </a:cubicBezTo>
                  <a:cubicBezTo>
                    <a:pt x="19572" y="49713"/>
                    <a:pt x="26879" y="42406"/>
                    <a:pt x="35882" y="42406"/>
                  </a:cubicBezTo>
                  <a:close/>
                  <a:moveTo>
                    <a:pt x="169623" y="42406"/>
                  </a:moveTo>
                  <a:cubicBezTo>
                    <a:pt x="178626" y="42406"/>
                    <a:pt x="185933" y="49713"/>
                    <a:pt x="185933" y="58716"/>
                  </a:cubicBezTo>
                  <a:cubicBezTo>
                    <a:pt x="185933" y="67686"/>
                    <a:pt x="178626" y="75026"/>
                    <a:pt x="169623" y="75026"/>
                  </a:cubicBezTo>
                  <a:cubicBezTo>
                    <a:pt x="160620" y="75026"/>
                    <a:pt x="153313" y="67686"/>
                    <a:pt x="153313" y="58716"/>
                  </a:cubicBezTo>
                  <a:cubicBezTo>
                    <a:pt x="153313" y="49713"/>
                    <a:pt x="160620" y="42406"/>
                    <a:pt x="169623" y="42406"/>
                  </a:cubicBezTo>
                  <a:close/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6491"/>
                  </a:lnTo>
                  <a:cubicBezTo>
                    <a:pt x="0" y="11906"/>
                    <a:pt x="4404" y="16310"/>
                    <a:pt x="9819" y="16310"/>
                  </a:cubicBezTo>
                  <a:lnTo>
                    <a:pt x="11711" y="16310"/>
                  </a:lnTo>
                  <a:lnTo>
                    <a:pt x="14973" y="19572"/>
                  </a:lnTo>
                  <a:lnTo>
                    <a:pt x="12232" y="19572"/>
                  </a:lnTo>
                  <a:cubicBezTo>
                    <a:pt x="7274" y="19572"/>
                    <a:pt x="3262" y="23584"/>
                    <a:pt x="3262" y="28542"/>
                  </a:cubicBezTo>
                  <a:lnTo>
                    <a:pt x="3262" y="55454"/>
                  </a:lnTo>
                  <a:cubicBezTo>
                    <a:pt x="3262" y="62989"/>
                    <a:pt x="8677" y="69350"/>
                    <a:pt x="17093" y="71633"/>
                  </a:cubicBezTo>
                  <a:cubicBezTo>
                    <a:pt x="21203" y="77603"/>
                    <a:pt x="28086" y="81550"/>
                    <a:pt x="35882" y="81550"/>
                  </a:cubicBezTo>
                  <a:cubicBezTo>
                    <a:pt x="42080" y="81550"/>
                    <a:pt x="47723" y="79038"/>
                    <a:pt x="51833" y="75026"/>
                  </a:cubicBezTo>
                  <a:lnTo>
                    <a:pt x="153672" y="75026"/>
                  </a:lnTo>
                  <a:cubicBezTo>
                    <a:pt x="157782" y="79038"/>
                    <a:pt x="163426" y="81550"/>
                    <a:pt x="169623" y="81550"/>
                  </a:cubicBezTo>
                  <a:cubicBezTo>
                    <a:pt x="175821" y="81550"/>
                    <a:pt x="181464" y="79038"/>
                    <a:pt x="185574" y="75026"/>
                  </a:cubicBezTo>
                  <a:lnTo>
                    <a:pt x="205114" y="75026"/>
                  </a:lnTo>
                  <a:cubicBezTo>
                    <a:pt x="206908" y="75026"/>
                    <a:pt x="208376" y="73558"/>
                    <a:pt x="208376" y="71764"/>
                  </a:cubicBezTo>
                  <a:cubicBezTo>
                    <a:pt x="208376" y="70100"/>
                    <a:pt x="207104" y="68730"/>
                    <a:pt x="205505" y="68534"/>
                  </a:cubicBezTo>
                  <a:lnTo>
                    <a:pt x="205505" y="58716"/>
                  </a:lnTo>
                  <a:cubicBezTo>
                    <a:pt x="205505" y="38916"/>
                    <a:pt x="189424" y="22834"/>
                    <a:pt x="169623" y="22834"/>
                  </a:cubicBezTo>
                  <a:lnTo>
                    <a:pt x="151585" y="22834"/>
                  </a:lnTo>
                  <a:cubicBezTo>
                    <a:pt x="146528" y="18854"/>
                    <a:pt x="125945" y="3262"/>
                    <a:pt x="114170" y="3262"/>
                  </a:cubicBezTo>
                  <a:lnTo>
                    <a:pt x="92151" y="3262"/>
                  </a:lnTo>
                  <a:cubicBezTo>
                    <a:pt x="87650" y="3262"/>
                    <a:pt x="83213" y="3947"/>
                    <a:pt x="78940" y="5284"/>
                  </a:cubicBezTo>
                  <a:cubicBezTo>
                    <a:pt x="78842" y="5284"/>
                    <a:pt x="78777" y="5317"/>
                    <a:pt x="78679" y="5350"/>
                  </a:cubicBezTo>
                  <a:lnTo>
                    <a:pt x="48636" y="17452"/>
                  </a:lnTo>
                  <a:cubicBezTo>
                    <a:pt x="44135" y="18854"/>
                    <a:pt x="39437" y="19572"/>
                    <a:pt x="34708" y="19572"/>
                  </a:cubicBezTo>
                  <a:lnTo>
                    <a:pt x="23943" y="19572"/>
                  </a:lnTo>
                  <a:cubicBezTo>
                    <a:pt x="23780" y="19246"/>
                    <a:pt x="23584" y="18952"/>
                    <a:pt x="23291" y="18691"/>
                  </a:cubicBezTo>
                  <a:lnTo>
                    <a:pt x="20126" y="15527"/>
                  </a:lnTo>
                  <a:cubicBezTo>
                    <a:pt x="23649" y="14027"/>
                    <a:pt x="26096" y="10536"/>
                    <a:pt x="26096" y="6491"/>
                  </a:cubicBezTo>
                  <a:lnTo>
                    <a:pt x="26096" y="3262"/>
                  </a:lnTo>
                  <a:cubicBezTo>
                    <a:pt x="26096" y="1468"/>
                    <a:pt x="24628" y="0"/>
                    <a:pt x="2283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>
              <a:off x="1761450" y="2965125"/>
              <a:ext cx="652425" cy="652425"/>
            </a:xfrm>
            <a:custGeom>
              <a:rect b="b" l="l" r="r" t="t"/>
              <a:pathLst>
                <a:path extrusionOk="0" h="26097" w="26097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cubicBezTo>
                    <a:pt x="1" y="20225"/>
                    <a:pt x="5840" y="26097"/>
                    <a:pt x="13049" y="26097"/>
                  </a:cubicBezTo>
                  <a:cubicBezTo>
                    <a:pt x="20258" y="26097"/>
                    <a:pt x="26097" y="20225"/>
                    <a:pt x="26097" y="13049"/>
                  </a:cubicBezTo>
                  <a:cubicBezTo>
                    <a:pt x="26097" y="11255"/>
                    <a:pt x="24629" y="9787"/>
                    <a:pt x="22835" y="9787"/>
                  </a:cubicBezTo>
                  <a:cubicBezTo>
                    <a:pt x="21041" y="9787"/>
                    <a:pt x="19573" y="11255"/>
                    <a:pt x="19573" y="13049"/>
                  </a:cubicBezTo>
                  <a:cubicBezTo>
                    <a:pt x="19573" y="16637"/>
                    <a:pt x="16637" y="19573"/>
                    <a:pt x="13049" y="19573"/>
                  </a:cubicBezTo>
                  <a:cubicBezTo>
                    <a:pt x="9461" y="19573"/>
                    <a:pt x="6525" y="16637"/>
                    <a:pt x="6525" y="13049"/>
                  </a:cubicBezTo>
                  <a:cubicBezTo>
                    <a:pt x="6525" y="9428"/>
                    <a:pt x="9461" y="6525"/>
                    <a:pt x="13049" y="6525"/>
                  </a:cubicBezTo>
                  <a:cubicBezTo>
                    <a:pt x="14843" y="6525"/>
                    <a:pt x="16311" y="5057"/>
                    <a:pt x="16311" y="3263"/>
                  </a:cubicBezTo>
                  <a:cubicBezTo>
                    <a:pt x="16311" y="1469"/>
                    <a:pt x="14843" y="1"/>
                    <a:pt x="13049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>
              <a:off x="5105000" y="2965125"/>
              <a:ext cx="652425" cy="652425"/>
            </a:xfrm>
            <a:custGeom>
              <a:rect b="b" l="l" r="r" t="t"/>
              <a:pathLst>
                <a:path extrusionOk="0" h="26097" w="26097">
                  <a:moveTo>
                    <a:pt x="13048" y="1"/>
                  </a:moveTo>
                  <a:cubicBezTo>
                    <a:pt x="5839" y="1"/>
                    <a:pt x="0" y="5840"/>
                    <a:pt x="0" y="13049"/>
                  </a:cubicBezTo>
                  <a:cubicBezTo>
                    <a:pt x="0" y="20225"/>
                    <a:pt x="5839" y="26097"/>
                    <a:pt x="13048" y="26097"/>
                  </a:cubicBezTo>
                  <a:cubicBezTo>
                    <a:pt x="20257" y="26097"/>
                    <a:pt x="26096" y="20225"/>
                    <a:pt x="26096" y="13049"/>
                  </a:cubicBezTo>
                  <a:cubicBezTo>
                    <a:pt x="26096" y="11255"/>
                    <a:pt x="24628" y="9787"/>
                    <a:pt x="22834" y="9787"/>
                  </a:cubicBezTo>
                  <a:cubicBezTo>
                    <a:pt x="21040" y="9787"/>
                    <a:pt x="19572" y="11255"/>
                    <a:pt x="19572" y="13049"/>
                  </a:cubicBezTo>
                  <a:cubicBezTo>
                    <a:pt x="19572" y="16637"/>
                    <a:pt x="16636" y="19573"/>
                    <a:pt x="13048" y="19573"/>
                  </a:cubicBezTo>
                  <a:cubicBezTo>
                    <a:pt x="9460" y="19573"/>
                    <a:pt x="6524" y="16637"/>
                    <a:pt x="6524" y="13049"/>
                  </a:cubicBezTo>
                  <a:cubicBezTo>
                    <a:pt x="6524" y="9428"/>
                    <a:pt x="9460" y="6525"/>
                    <a:pt x="13048" y="6525"/>
                  </a:cubicBezTo>
                  <a:cubicBezTo>
                    <a:pt x="14842" y="6525"/>
                    <a:pt x="16310" y="5057"/>
                    <a:pt x="16310" y="3263"/>
                  </a:cubicBezTo>
                  <a:cubicBezTo>
                    <a:pt x="16310" y="1469"/>
                    <a:pt x="14842" y="1"/>
                    <a:pt x="13048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" name="Google Shape;715;p32"/>
          <p:cNvGrpSpPr/>
          <p:nvPr/>
        </p:nvGrpSpPr>
        <p:grpSpPr>
          <a:xfrm>
            <a:off x="1744263" y="2385947"/>
            <a:ext cx="358252" cy="498434"/>
            <a:chOff x="1924550" y="238125"/>
            <a:chExt cx="3751325" cy="5219200"/>
          </a:xfrm>
        </p:grpSpPr>
        <p:sp>
          <p:nvSpPr>
            <p:cNvPr id="716" name="Google Shape;716;p32"/>
            <p:cNvSpPr/>
            <p:nvPr/>
          </p:nvSpPr>
          <p:spPr>
            <a:xfrm>
              <a:off x="1924550" y="238125"/>
              <a:ext cx="3751325" cy="5219200"/>
            </a:xfrm>
            <a:custGeom>
              <a:rect b="b" l="l" r="r" t="t"/>
              <a:pathLst>
                <a:path extrusionOk="0" h="208768" w="150053">
                  <a:moveTo>
                    <a:pt x="75157" y="6524"/>
                  </a:moveTo>
                  <a:cubicBezTo>
                    <a:pt x="82660" y="6524"/>
                    <a:pt x="88075" y="11384"/>
                    <a:pt x="88075" y="18071"/>
                  </a:cubicBezTo>
                  <a:lnTo>
                    <a:pt x="88075" y="32620"/>
                  </a:lnTo>
                  <a:lnTo>
                    <a:pt x="61979" y="32620"/>
                  </a:lnTo>
                  <a:lnTo>
                    <a:pt x="61979" y="18071"/>
                  </a:lnTo>
                  <a:cubicBezTo>
                    <a:pt x="61979" y="11384"/>
                    <a:pt x="67491" y="6524"/>
                    <a:pt x="75092" y="6524"/>
                  </a:cubicBezTo>
                  <a:close/>
                  <a:moveTo>
                    <a:pt x="26097" y="45668"/>
                  </a:moveTo>
                  <a:lnTo>
                    <a:pt x="26097" y="58716"/>
                  </a:lnTo>
                  <a:lnTo>
                    <a:pt x="12755" y="58716"/>
                  </a:lnTo>
                  <a:cubicBezTo>
                    <a:pt x="9395" y="58716"/>
                    <a:pt x="6525" y="55715"/>
                    <a:pt x="6525" y="52192"/>
                  </a:cubicBezTo>
                  <a:cubicBezTo>
                    <a:pt x="6525" y="48669"/>
                    <a:pt x="9395" y="45668"/>
                    <a:pt x="12755" y="45668"/>
                  </a:cubicBezTo>
                  <a:close/>
                  <a:moveTo>
                    <a:pt x="137298" y="45668"/>
                  </a:moveTo>
                  <a:cubicBezTo>
                    <a:pt x="140658" y="45668"/>
                    <a:pt x="143528" y="48669"/>
                    <a:pt x="143528" y="52192"/>
                  </a:cubicBezTo>
                  <a:cubicBezTo>
                    <a:pt x="143528" y="55715"/>
                    <a:pt x="140658" y="58716"/>
                    <a:pt x="137298" y="58716"/>
                  </a:cubicBezTo>
                  <a:lnTo>
                    <a:pt x="123956" y="58716"/>
                  </a:lnTo>
                  <a:lnTo>
                    <a:pt x="123956" y="45668"/>
                  </a:lnTo>
                  <a:close/>
                  <a:moveTo>
                    <a:pt x="111463" y="39144"/>
                  </a:moveTo>
                  <a:cubicBezTo>
                    <a:pt x="113257" y="39144"/>
                    <a:pt x="117432" y="39633"/>
                    <a:pt x="117432" y="44037"/>
                  </a:cubicBezTo>
                  <a:lnTo>
                    <a:pt x="117432" y="62369"/>
                  </a:lnTo>
                  <a:cubicBezTo>
                    <a:pt x="117432" y="66186"/>
                    <a:pt x="114399" y="70133"/>
                    <a:pt x="110843" y="70981"/>
                  </a:cubicBezTo>
                  <a:cubicBezTo>
                    <a:pt x="110811" y="70981"/>
                    <a:pt x="110778" y="71013"/>
                    <a:pt x="110778" y="71013"/>
                  </a:cubicBezTo>
                  <a:lnTo>
                    <a:pt x="83573" y="78157"/>
                  </a:lnTo>
                  <a:cubicBezTo>
                    <a:pt x="81387" y="78679"/>
                    <a:pt x="78321" y="78973"/>
                    <a:pt x="75124" y="78973"/>
                  </a:cubicBezTo>
                  <a:cubicBezTo>
                    <a:pt x="71993" y="78973"/>
                    <a:pt x="68927" y="78679"/>
                    <a:pt x="66741" y="78190"/>
                  </a:cubicBezTo>
                  <a:lnTo>
                    <a:pt x="39340" y="71013"/>
                  </a:lnTo>
                  <a:cubicBezTo>
                    <a:pt x="39340" y="70981"/>
                    <a:pt x="39308" y="70981"/>
                    <a:pt x="39275" y="70981"/>
                  </a:cubicBezTo>
                  <a:cubicBezTo>
                    <a:pt x="35654" y="70133"/>
                    <a:pt x="32621" y="66186"/>
                    <a:pt x="32621" y="62369"/>
                  </a:cubicBezTo>
                  <a:lnTo>
                    <a:pt x="32621" y="40775"/>
                  </a:lnTo>
                  <a:cubicBezTo>
                    <a:pt x="32621" y="39861"/>
                    <a:pt x="32784" y="39601"/>
                    <a:pt x="32784" y="39601"/>
                  </a:cubicBezTo>
                  <a:cubicBezTo>
                    <a:pt x="33012" y="39372"/>
                    <a:pt x="33860" y="39144"/>
                    <a:pt x="36731" y="39144"/>
                  </a:cubicBezTo>
                  <a:close/>
                  <a:moveTo>
                    <a:pt x="46973" y="79723"/>
                  </a:moveTo>
                  <a:lnTo>
                    <a:pt x="65143" y="84485"/>
                  </a:lnTo>
                  <a:cubicBezTo>
                    <a:pt x="65175" y="84518"/>
                    <a:pt x="65175" y="84518"/>
                    <a:pt x="65208" y="84518"/>
                  </a:cubicBezTo>
                  <a:cubicBezTo>
                    <a:pt x="67883" y="85138"/>
                    <a:pt x="71438" y="85497"/>
                    <a:pt x="75124" y="85497"/>
                  </a:cubicBezTo>
                  <a:cubicBezTo>
                    <a:pt x="78876" y="85497"/>
                    <a:pt x="82431" y="85138"/>
                    <a:pt x="85106" y="84518"/>
                  </a:cubicBezTo>
                  <a:cubicBezTo>
                    <a:pt x="85139" y="84485"/>
                    <a:pt x="85171" y="84485"/>
                    <a:pt x="85204" y="84485"/>
                  </a:cubicBezTo>
                  <a:lnTo>
                    <a:pt x="103080" y="79788"/>
                  </a:lnTo>
                  <a:lnTo>
                    <a:pt x="98676" y="94630"/>
                  </a:lnTo>
                  <a:cubicBezTo>
                    <a:pt x="98382" y="94598"/>
                    <a:pt x="98089" y="94598"/>
                    <a:pt x="97763" y="94598"/>
                  </a:cubicBezTo>
                  <a:lnTo>
                    <a:pt x="84813" y="94598"/>
                  </a:lnTo>
                  <a:cubicBezTo>
                    <a:pt x="83018" y="94598"/>
                    <a:pt x="81551" y="96066"/>
                    <a:pt x="81551" y="97860"/>
                  </a:cubicBezTo>
                  <a:lnTo>
                    <a:pt x="68503" y="97860"/>
                  </a:lnTo>
                  <a:cubicBezTo>
                    <a:pt x="68503" y="96066"/>
                    <a:pt x="67035" y="94598"/>
                    <a:pt x="65241" y="94598"/>
                  </a:cubicBezTo>
                  <a:lnTo>
                    <a:pt x="52421" y="94598"/>
                  </a:lnTo>
                  <a:cubicBezTo>
                    <a:pt x="52062" y="94598"/>
                    <a:pt x="51736" y="94598"/>
                    <a:pt x="51377" y="94630"/>
                  </a:cubicBezTo>
                  <a:lnTo>
                    <a:pt x="46973" y="79723"/>
                  </a:lnTo>
                  <a:close/>
                  <a:moveTo>
                    <a:pt x="16376" y="97860"/>
                  </a:moveTo>
                  <a:cubicBezTo>
                    <a:pt x="17453" y="97860"/>
                    <a:pt x="22835" y="98088"/>
                    <a:pt x="22835" y="102589"/>
                  </a:cubicBezTo>
                  <a:lnTo>
                    <a:pt x="22835" y="117432"/>
                  </a:lnTo>
                  <a:lnTo>
                    <a:pt x="9787" y="117432"/>
                  </a:lnTo>
                  <a:lnTo>
                    <a:pt x="9787" y="102589"/>
                  </a:lnTo>
                  <a:cubicBezTo>
                    <a:pt x="9787" y="99099"/>
                    <a:pt x="13342" y="97860"/>
                    <a:pt x="16376" y="97860"/>
                  </a:cubicBezTo>
                  <a:close/>
                  <a:moveTo>
                    <a:pt x="81551" y="104384"/>
                  </a:moveTo>
                  <a:lnTo>
                    <a:pt x="81551" y="117432"/>
                  </a:lnTo>
                  <a:lnTo>
                    <a:pt x="68503" y="117432"/>
                  </a:lnTo>
                  <a:lnTo>
                    <a:pt x="68503" y="104384"/>
                  </a:lnTo>
                  <a:close/>
                  <a:moveTo>
                    <a:pt x="133677" y="97860"/>
                  </a:moveTo>
                  <a:cubicBezTo>
                    <a:pt x="136711" y="97860"/>
                    <a:pt x="140266" y="99099"/>
                    <a:pt x="140266" y="102589"/>
                  </a:cubicBezTo>
                  <a:lnTo>
                    <a:pt x="140266" y="117432"/>
                  </a:lnTo>
                  <a:lnTo>
                    <a:pt x="127218" y="117432"/>
                  </a:lnTo>
                  <a:lnTo>
                    <a:pt x="127218" y="102589"/>
                  </a:lnTo>
                  <a:cubicBezTo>
                    <a:pt x="127218" y="98088"/>
                    <a:pt x="132601" y="97860"/>
                    <a:pt x="133677" y="97860"/>
                  </a:cubicBezTo>
                  <a:close/>
                  <a:moveTo>
                    <a:pt x="61979" y="101122"/>
                  </a:moveTo>
                  <a:lnTo>
                    <a:pt x="61979" y="120693"/>
                  </a:lnTo>
                  <a:lnTo>
                    <a:pt x="52421" y="120693"/>
                  </a:lnTo>
                  <a:cubicBezTo>
                    <a:pt x="47039" y="120693"/>
                    <a:pt x="42635" y="116290"/>
                    <a:pt x="42635" y="110908"/>
                  </a:cubicBezTo>
                  <a:cubicBezTo>
                    <a:pt x="42635" y="105525"/>
                    <a:pt x="47039" y="101122"/>
                    <a:pt x="52421" y="101122"/>
                  </a:cubicBezTo>
                  <a:close/>
                  <a:moveTo>
                    <a:pt x="97763" y="101122"/>
                  </a:moveTo>
                  <a:cubicBezTo>
                    <a:pt x="103178" y="101122"/>
                    <a:pt x="107549" y="105525"/>
                    <a:pt x="107549" y="110908"/>
                  </a:cubicBezTo>
                  <a:cubicBezTo>
                    <a:pt x="107549" y="116290"/>
                    <a:pt x="103178" y="120693"/>
                    <a:pt x="97763" y="120693"/>
                  </a:cubicBezTo>
                  <a:lnTo>
                    <a:pt x="88075" y="120693"/>
                  </a:lnTo>
                  <a:lnTo>
                    <a:pt x="88075" y="101122"/>
                  </a:lnTo>
                  <a:close/>
                  <a:moveTo>
                    <a:pt x="22835" y="123955"/>
                  </a:moveTo>
                  <a:lnTo>
                    <a:pt x="22835" y="127217"/>
                  </a:lnTo>
                  <a:cubicBezTo>
                    <a:pt x="22835" y="129012"/>
                    <a:pt x="21367" y="130479"/>
                    <a:pt x="19573" y="130479"/>
                  </a:cubicBezTo>
                  <a:lnTo>
                    <a:pt x="13049" y="130479"/>
                  </a:lnTo>
                  <a:cubicBezTo>
                    <a:pt x="11255" y="130479"/>
                    <a:pt x="9787" y="129012"/>
                    <a:pt x="9787" y="127217"/>
                  </a:cubicBezTo>
                  <a:lnTo>
                    <a:pt x="9787" y="123955"/>
                  </a:lnTo>
                  <a:close/>
                  <a:moveTo>
                    <a:pt x="140266" y="123955"/>
                  </a:moveTo>
                  <a:lnTo>
                    <a:pt x="140266" y="127217"/>
                  </a:lnTo>
                  <a:cubicBezTo>
                    <a:pt x="140266" y="129012"/>
                    <a:pt x="138798" y="130479"/>
                    <a:pt x="137004" y="130479"/>
                  </a:cubicBezTo>
                  <a:lnTo>
                    <a:pt x="130480" y="130479"/>
                  </a:lnTo>
                  <a:cubicBezTo>
                    <a:pt x="128686" y="130479"/>
                    <a:pt x="127218" y="129012"/>
                    <a:pt x="127218" y="127217"/>
                  </a:cubicBezTo>
                  <a:lnTo>
                    <a:pt x="127218" y="123955"/>
                  </a:lnTo>
                  <a:close/>
                  <a:moveTo>
                    <a:pt x="48931" y="140265"/>
                  </a:moveTo>
                  <a:cubicBezTo>
                    <a:pt x="50725" y="140265"/>
                    <a:pt x="52193" y="141733"/>
                    <a:pt x="52193" y="143527"/>
                  </a:cubicBezTo>
                  <a:cubicBezTo>
                    <a:pt x="52193" y="145321"/>
                    <a:pt x="50725" y="146789"/>
                    <a:pt x="48931" y="146789"/>
                  </a:cubicBezTo>
                  <a:cubicBezTo>
                    <a:pt x="47137" y="146789"/>
                    <a:pt x="45669" y="145321"/>
                    <a:pt x="45669" y="143527"/>
                  </a:cubicBezTo>
                  <a:cubicBezTo>
                    <a:pt x="45669" y="141733"/>
                    <a:pt x="47137" y="140265"/>
                    <a:pt x="48931" y="140265"/>
                  </a:cubicBezTo>
                  <a:close/>
                  <a:moveTo>
                    <a:pt x="101122" y="140265"/>
                  </a:moveTo>
                  <a:cubicBezTo>
                    <a:pt x="102917" y="140265"/>
                    <a:pt x="104384" y="141733"/>
                    <a:pt x="104384" y="143527"/>
                  </a:cubicBezTo>
                  <a:cubicBezTo>
                    <a:pt x="104384" y="145321"/>
                    <a:pt x="102917" y="146789"/>
                    <a:pt x="101122" y="146789"/>
                  </a:cubicBezTo>
                  <a:cubicBezTo>
                    <a:pt x="99328" y="146789"/>
                    <a:pt x="97860" y="145321"/>
                    <a:pt x="97860" y="143527"/>
                  </a:cubicBezTo>
                  <a:cubicBezTo>
                    <a:pt x="97860" y="141733"/>
                    <a:pt x="99328" y="140265"/>
                    <a:pt x="101122" y="140265"/>
                  </a:cubicBezTo>
                  <a:close/>
                  <a:moveTo>
                    <a:pt x="50529" y="166361"/>
                  </a:moveTo>
                  <a:cubicBezTo>
                    <a:pt x="58390" y="166361"/>
                    <a:pt x="61979" y="171515"/>
                    <a:pt x="61979" y="176310"/>
                  </a:cubicBezTo>
                  <a:lnTo>
                    <a:pt x="61979" y="189195"/>
                  </a:lnTo>
                  <a:lnTo>
                    <a:pt x="35883" y="189195"/>
                  </a:lnTo>
                  <a:lnTo>
                    <a:pt x="35883" y="176310"/>
                  </a:lnTo>
                  <a:cubicBezTo>
                    <a:pt x="35883" y="171515"/>
                    <a:pt x="39504" y="166361"/>
                    <a:pt x="47430" y="166361"/>
                  </a:cubicBezTo>
                  <a:close/>
                  <a:moveTo>
                    <a:pt x="102721" y="166361"/>
                  </a:moveTo>
                  <a:cubicBezTo>
                    <a:pt x="110582" y="166361"/>
                    <a:pt x="114170" y="171515"/>
                    <a:pt x="114170" y="176310"/>
                  </a:cubicBezTo>
                  <a:lnTo>
                    <a:pt x="114170" y="189195"/>
                  </a:lnTo>
                  <a:lnTo>
                    <a:pt x="88075" y="189195"/>
                  </a:lnTo>
                  <a:lnTo>
                    <a:pt x="88075" y="176310"/>
                  </a:lnTo>
                  <a:cubicBezTo>
                    <a:pt x="88075" y="171515"/>
                    <a:pt x="91695" y="166361"/>
                    <a:pt x="99622" y="166361"/>
                  </a:cubicBezTo>
                  <a:close/>
                  <a:moveTo>
                    <a:pt x="61979" y="195719"/>
                  </a:moveTo>
                  <a:lnTo>
                    <a:pt x="61979" y="202243"/>
                  </a:lnTo>
                  <a:lnTo>
                    <a:pt x="35883" y="202243"/>
                  </a:lnTo>
                  <a:lnTo>
                    <a:pt x="35883" y="195719"/>
                  </a:lnTo>
                  <a:close/>
                  <a:moveTo>
                    <a:pt x="114170" y="195719"/>
                  </a:moveTo>
                  <a:lnTo>
                    <a:pt x="114170" y="202243"/>
                  </a:lnTo>
                  <a:lnTo>
                    <a:pt x="88075" y="202243"/>
                  </a:lnTo>
                  <a:lnTo>
                    <a:pt x="88075" y="195719"/>
                  </a:lnTo>
                  <a:close/>
                  <a:moveTo>
                    <a:pt x="75092" y="0"/>
                  </a:moveTo>
                  <a:cubicBezTo>
                    <a:pt x="63903" y="0"/>
                    <a:pt x="55455" y="7764"/>
                    <a:pt x="55455" y="18071"/>
                  </a:cubicBezTo>
                  <a:lnTo>
                    <a:pt x="55455" y="32620"/>
                  </a:lnTo>
                  <a:lnTo>
                    <a:pt x="36731" y="32620"/>
                  </a:lnTo>
                  <a:cubicBezTo>
                    <a:pt x="34350" y="32620"/>
                    <a:pt x="32001" y="32685"/>
                    <a:pt x="30011" y="33664"/>
                  </a:cubicBezTo>
                  <a:cubicBezTo>
                    <a:pt x="28478" y="34447"/>
                    <a:pt x="26684" y="35980"/>
                    <a:pt x="26195" y="39144"/>
                  </a:cubicBezTo>
                  <a:lnTo>
                    <a:pt x="12755" y="39144"/>
                  </a:lnTo>
                  <a:cubicBezTo>
                    <a:pt x="5840" y="39144"/>
                    <a:pt x="1" y="45113"/>
                    <a:pt x="1" y="52192"/>
                  </a:cubicBezTo>
                  <a:cubicBezTo>
                    <a:pt x="1" y="59270"/>
                    <a:pt x="5840" y="65240"/>
                    <a:pt x="12755" y="65240"/>
                  </a:cubicBezTo>
                  <a:lnTo>
                    <a:pt x="13049" y="65240"/>
                  </a:lnTo>
                  <a:lnTo>
                    <a:pt x="13049" y="91662"/>
                  </a:lnTo>
                  <a:cubicBezTo>
                    <a:pt x="7145" y="92771"/>
                    <a:pt x="3263" y="96979"/>
                    <a:pt x="3263" y="102589"/>
                  </a:cubicBezTo>
                  <a:lnTo>
                    <a:pt x="3263" y="127217"/>
                  </a:lnTo>
                  <a:cubicBezTo>
                    <a:pt x="3263" y="132600"/>
                    <a:pt x="7634" y="137003"/>
                    <a:pt x="13049" y="137003"/>
                  </a:cubicBezTo>
                  <a:lnTo>
                    <a:pt x="19573" y="137003"/>
                  </a:lnTo>
                  <a:cubicBezTo>
                    <a:pt x="24955" y="137003"/>
                    <a:pt x="29359" y="132600"/>
                    <a:pt x="29359" y="127217"/>
                  </a:cubicBezTo>
                  <a:lnTo>
                    <a:pt x="29359" y="102589"/>
                  </a:lnTo>
                  <a:cubicBezTo>
                    <a:pt x="29359" y="96946"/>
                    <a:pt x="25477" y="92738"/>
                    <a:pt x="19573" y="91629"/>
                  </a:cubicBezTo>
                  <a:lnTo>
                    <a:pt x="19573" y="65240"/>
                  </a:lnTo>
                  <a:lnTo>
                    <a:pt x="26390" y="65240"/>
                  </a:lnTo>
                  <a:cubicBezTo>
                    <a:pt x="27565" y="70948"/>
                    <a:pt x="32131" y="75972"/>
                    <a:pt x="37742" y="77309"/>
                  </a:cubicBezTo>
                  <a:lnTo>
                    <a:pt x="39569" y="77798"/>
                  </a:lnTo>
                  <a:lnTo>
                    <a:pt x="45082" y="96359"/>
                  </a:lnTo>
                  <a:cubicBezTo>
                    <a:pt x="39764" y="99034"/>
                    <a:pt x="36111" y="104547"/>
                    <a:pt x="36111" y="110908"/>
                  </a:cubicBezTo>
                  <a:cubicBezTo>
                    <a:pt x="36111" y="117497"/>
                    <a:pt x="40025" y="123173"/>
                    <a:pt x="45669" y="125750"/>
                  </a:cubicBezTo>
                  <a:lnTo>
                    <a:pt x="45669" y="134296"/>
                  </a:lnTo>
                  <a:cubicBezTo>
                    <a:pt x="41852" y="135633"/>
                    <a:pt x="39145" y="139287"/>
                    <a:pt x="39145" y="143527"/>
                  </a:cubicBezTo>
                  <a:cubicBezTo>
                    <a:pt x="39145" y="147768"/>
                    <a:pt x="41852" y="151421"/>
                    <a:pt x="45669" y="152759"/>
                  </a:cubicBezTo>
                  <a:lnTo>
                    <a:pt x="45669" y="159837"/>
                  </a:lnTo>
                  <a:cubicBezTo>
                    <a:pt x="45669" y="159870"/>
                    <a:pt x="45669" y="159870"/>
                    <a:pt x="45669" y="159903"/>
                  </a:cubicBezTo>
                  <a:cubicBezTo>
                    <a:pt x="36242" y="160653"/>
                    <a:pt x="29359" y="167470"/>
                    <a:pt x="29359" y="176310"/>
                  </a:cubicBezTo>
                  <a:lnTo>
                    <a:pt x="29359" y="202243"/>
                  </a:lnTo>
                  <a:cubicBezTo>
                    <a:pt x="27565" y="202243"/>
                    <a:pt x="26097" y="203711"/>
                    <a:pt x="26097" y="205505"/>
                  </a:cubicBezTo>
                  <a:cubicBezTo>
                    <a:pt x="26097" y="207299"/>
                    <a:pt x="27565" y="208767"/>
                    <a:pt x="29359" y="208767"/>
                  </a:cubicBezTo>
                  <a:lnTo>
                    <a:pt x="68503" y="208767"/>
                  </a:lnTo>
                  <a:cubicBezTo>
                    <a:pt x="70297" y="208767"/>
                    <a:pt x="71765" y="207299"/>
                    <a:pt x="71765" y="205505"/>
                  </a:cubicBezTo>
                  <a:cubicBezTo>
                    <a:pt x="71765" y="203711"/>
                    <a:pt x="70297" y="202243"/>
                    <a:pt x="68503" y="202243"/>
                  </a:cubicBezTo>
                  <a:lnTo>
                    <a:pt x="68503" y="176310"/>
                  </a:lnTo>
                  <a:cubicBezTo>
                    <a:pt x="68503" y="167275"/>
                    <a:pt x="61718" y="160588"/>
                    <a:pt x="52193" y="159903"/>
                  </a:cubicBezTo>
                  <a:cubicBezTo>
                    <a:pt x="52193" y="159870"/>
                    <a:pt x="52193" y="159870"/>
                    <a:pt x="52193" y="159837"/>
                  </a:cubicBezTo>
                  <a:lnTo>
                    <a:pt x="52193" y="152759"/>
                  </a:lnTo>
                  <a:cubicBezTo>
                    <a:pt x="55977" y="151421"/>
                    <a:pt x="58717" y="147768"/>
                    <a:pt x="58717" y="143527"/>
                  </a:cubicBezTo>
                  <a:cubicBezTo>
                    <a:pt x="58717" y="139287"/>
                    <a:pt x="55977" y="135633"/>
                    <a:pt x="52193" y="134296"/>
                  </a:cubicBezTo>
                  <a:lnTo>
                    <a:pt x="52193" y="127217"/>
                  </a:lnTo>
                  <a:lnTo>
                    <a:pt x="65241" y="127217"/>
                  </a:lnTo>
                  <a:cubicBezTo>
                    <a:pt x="67035" y="127217"/>
                    <a:pt x="68503" y="125750"/>
                    <a:pt x="68503" y="123955"/>
                  </a:cubicBezTo>
                  <a:lnTo>
                    <a:pt x="81551" y="123955"/>
                  </a:lnTo>
                  <a:cubicBezTo>
                    <a:pt x="81551" y="125750"/>
                    <a:pt x="83018" y="127217"/>
                    <a:pt x="84813" y="127217"/>
                  </a:cubicBezTo>
                  <a:lnTo>
                    <a:pt x="97860" y="127217"/>
                  </a:lnTo>
                  <a:lnTo>
                    <a:pt x="97860" y="134296"/>
                  </a:lnTo>
                  <a:cubicBezTo>
                    <a:pt x="94044" y="135633"/>
                    <a:pt x="91337" y="139287"/>
                    <a:pt x="91337" y="143527"/>
                  </a:cubicBezTo>
                  <a:cubicBezTo>
                    <a:pt x="91337" y="147768"/>
                    <a:pt x="94044" y="151421"/>
                    <a:pt x="97860" y="152759"/>
                  </a:cubicBezTo>
                  <a:lnTo>
                    <a:pt x="97860" y="159837"/>
                  </a:lnTo>
                  <a:cubicBezTo>
                    <a:pt x="97860" y="159870"/>
                    <a:pt x="97860" y="159870"/>
                    <a:pt x="97860" y="159903"/>
                  </a:cubicBezTo>
                  <a:cubicBezTo>
                    <a:pt x="88433" y="160653"/>
                    <a:pt x="81551" y="167470"/>
                    <a:pt x="81551" y="176310"/>
                  </a:cubicBezTo>
                  <a:lnTo>
                    <a:pt x="81551" y="202243"/>
                  </a:lnTo>
                  <a:cubicBezTo>
                    <a:pt x="79756" y="202243"/>
                    <a:pt x="78289" y="203711"/>
                    <a:pt x="78289" y="205505"/>
                  </a:cubicBezTo>
                  <a:cubicBezTo>
                    <a:pt x="78289" y="207299"/>
                    <a:pt x="79756" y="208767"/>
                    <a:pt x="81551" y="208767"/>
                  </a:cubicBezTo>
                  <a:lnTo>
                    <a:pt x="120694" y="208767"/>
                  </a:lnTo>
                  <a:cubicBezTo>
                    <a:pt x="122488" y="208767"/>
                    <a:pt x="123956" y="207299"/>
                    <a:pt x="123956" y="205505"/>
                  </a:cubicBezTo>
                  <a:cubicBezTo>
                    <a:pt x="123956" y="203711"/>
                    <a:pt x="122488" y="202243"/>
                    <a:pt x="120694" y="202243"/>
                  </a:cubicBezTo>
                  <a:lnTo>
                    <a:pt x="120694" y="176310"/>
                  </a:lnTo>
                  <a:cubicBezTo>
                    <a:pt x="120694" y="167275"/>
                    <a:pt x="113909" y="160588"/>
                    <a:pt x="104384" y="159903"/>
                  </a:cubicBezTo>
                  <a:cubicBezTo>
                    <a:pt x="104384" y="159870"/>
                    <a:pt x="104384" y="159870"/>
                    <a:pt x="104384" y="159837"/>
                  </a:cubicBezTo>
                  <a:lnTo>
                    <a:pt x="104384" y="152759"/>
                  </a:lnTo>
                  <a:cubicBezTo>
                    <a:pt x="108168" y="151421"/>
                    <a:pt x="110908" y="147768"/>
                    <a:pt x="110908" y="143527"/>
                  </a:cubicBezTo>
                  <a:cubicBezTo>
                    <a:pt x="110908" y="139287"/>
                    <a:pt x="108168" y="135633"/>
                    <a:pt x="104384" y="134296"/>
                  </a:cubicBezTo>
                  <a:lnTo>
                    <a:pt x="104384" y="125815"/>
                  </a:lnTo>
                  <a:cubicBezTo>
                    <a:pt x="110093" y="123270"/>
                    <a:pt x="114073" y="117562"/>
                    <a:pt x="114073" y="110908"/>
                  </a:cubicBezTo>
                  <a:cubicBezTo>
                    <a:pt x="114073" y="104514"/>
                    <a:pt x="110387" y="98936"/>
                    <a:pt x="104972" y="96294"/>
                  </a:cubicBezTo>
                  <a:lnTo>
                    <a:pt x="110452" y="77831"/>
                  </a:lnTo>
                  <a:lnTo>
                    <a:pt x="112376" y="77342"/>
                  </a:lnTo>
                  <a:cubicBezTo>
                    <a:pt x="117954" y="75972"/>
                    <a:pt x="122488" y="70948"/>
                    <a:pt x="123663" y="65240"/>
                  </a:cubicBezTo>
                  <a:lnTo>
                    <a:pt x="130480" y="65240"/>
                  </a:lnTo>
                  <a:lnTo>
                    <a:pt x="130480" y="91629"/>
                  </a:lnTo>
                  <a:cubicBezTo>
                    <a:pt x="124576" y="92738"/>
                    <a:pt x="120694" y="96946"/>
                    <a:pt x="120694" y="102589"/>
                  </a:cubicBezTo>
                  <a:lnTo>
                    <a:pt x="120694" y="120498"/>
                  </a:lnTo>
                  <a:cubicBezTo>
                    <a:pt x="120694" y="120563"/>
                    <a:pt x="120694" y="120628"/>
                    <a:pt x="120694" y="120693"/>
                  </a:cubicBezTo>
                  <a:cubicBezTo>
                    <a:pt x="120694" y="120759"/>
                    <a:pt x="120694" y="120824"/>
                    <a:pt x="120694" y="120889"/>
                  </a:cubicBezTo>
                  <a:lnTo>
                    <a:pt x="120694" y="127217"/>
                  </a:lnTo>
                  <a:cubicBezTo>
                    <a:pt x="120694" y="132600"/>
                    <a:pt x="125098" y="137003"/>
                    <a:pt x="130480" y="137003"/>
                  </a:cubicBezTo>
                  <a:lnTo>
                    <a:pt x="137004" y="137003"/>
                  </a:lnTo>
                  <a:cubicBezTo>
                    <a:pt x="142419" y="137003"/>
                    <a:pt x="146790" y="132600"/>
                    <a:pt x="146790" y="127217"/>
                  </a:cubicBezTo>
                  <a:lnTo>
                    <a:pt x="146790" y="102589"/>
                  </a:lnTo>
                  <a:cubicBezTo>
                    <a:pt x="146790" y="96946"/>
                    <a:pt x="142909" y="92771"/>
                    <a:pt x="137004" y="91662"/>
                  </a:cubicBezTo>
                  <a:lnTo>
                    <a:pt x="137004" y="65240"/>
                  </a:lnTo>
                  <a:lnTo>
                    <a:pt x="137298" y="65240"/>
                  </a:lnTo>
                  <a:cubicBezTo>
                    <a:pt x="144213" y="65240"/>
                    <a:pt x="150052" y="59270"/>
                    <a:pt x="150052" y="52192"/>
                  </a:cubicBezTo>
                  <a:cubicBezTo>
                    <a:pt x="150052" y="45113"/>
                    <a:pt x="144213" y="39144"/>
                    <a:pt x="137298" y="39144"/>
                  </a:cubicBezTo>
                  <a:lnTo>
                    <a:pt x="122913" y="39144"/>
                  </a:lnTo>
                  <a:cubicBezTo>
                    <a:pt x="121053" y="35132"/>
                    <a:pt x="116845" y="32620"/>
                    <a:pt x="111463" y="32620"/>
                  </a:cubicBezTo>
                  <a:lnTo>
                    <a:pt x="94598" y="32620"/>
                  </a:lnTo>
                  <a:lnTo>
                    <a:pt x="94598" y="18071"/>
                  </a:lnTo>
                  <a:cubicBezTo>
                    <a:pt x="94598" y="7764"/>
                    <a:pt x="86248" y="0"/>
                    <a:pt x="7515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>
              <a:off x="3389200" y="1296625"/>
              <a:ext cx="818775" cy="818775"/>
            </a:xfrm>
            <a:custGeom>
              <a:rect b="b" l="l" r="r" t="t"/>
              <a:pathLst>
                <a:path extrusionOk="0" h="32751" w="32751">
                  <a:moveTo>
                    <a:pt x="16375" y="1"/>
                  </a:moveTo>
                  <a:cubicBezTo>
                    <a:pt x="7340" y="1"/>
                    <a:pt x="0" y="7340"/>
                    <a:pt x="0" y="16376"/>
                  </a:cubicBezTo>
                  <a:cubicBezTo>
                    <a:pt x="0" y="25411"/>
                    <a:pt x="7340" y="32751"/>
                    <a:pt x="16375" y="32751"/>
                  </a:cubicBezTo>
                  <a:cubicBezTo>
                    <a:pt x="25411" y="32751"/>
                    <a:pt x="32751" y="25411"/>
                    <a:pt x="32751" y="16376"/>
                  </a:cubicBezTo>
                  <a:cubicBezTo>
                    <a:pt x="32751" y="15006"/>
                    <a:pt x="32587" y="13636"/>
                    <a:pt x="32229" y="12298"/>
                  </a:cubicBezTo>
                  <a:cubicBezTo>
                    <a:pt x="31868" y="10830"/>
                    <a:pt x="30519" y="9855"/>
                    <a:pt x="29062" y="9855"/>
                  </a:cubicBezTo>
                  <a:cubicBezTo>
                    <a:pt x="28803" y="9855"/>
                    <a:pt x="28542" y="9886"/>
                    <a:pt x="28282" y="9950"/>
                  </a:cubicBezTo>
                  <a:cubicBezTo>
                    <a:pt x="26520" y="10406"/>
                    <a:pt x="25476" y="12168"/>
                    <a:pt x="25900" y="13929"/>
                  </a:cubicBezTo>
                  <a:cubicBezTo>
                    <a:pt x="26129" y="14712"/>
                    <a:pt x="26227" y="15528"/>
                    <a:pt x="26227" y="16376"/>
                  </a:cubicBezTo>
                  <a:cubicBezTo>
                    <a:pt x="26227" y="21791"/>
                    <a:pt x="21790" y="26227"/>
                    <a:pt x="16375" y="26227"/>
                  </a:cubicBezTo>
                  <a:cubicBezTo>
                    <a:pt x="10960" y="26227"/>
                    <a:pt x="6524" y="21791"/>
                    <a:pt x="6524" y="16376"/>
                  </a:cubicBezTo>
                  <a:cubicBezTo>
                    <a:pt x="6524" y="10961"/>
                    <a:pt x="10960" y="6525"/>
                    <a:pt x="16375" y="6525"/>
                  </a:cubicBezTo>
                  <a:cubicBezTo>
                    <a:pt x="17223" y="6525"/>
                    <a:pt x="18072" y="6622"/>
                    <a:pt x="18887" y="6851"/>
                  </a:cubicBezTo>
                  <a:cubicBezTo>
                    <a:pt x="19162" y="6923"/>
                    <a:pt x="19438" y="6958"/>
                    <a:pt x="19710" y="6958"/>
                  </a:cubicBezTo>
                  <a:cubicBezTo>
                    <a:pt x="21152" y="6958"/>
                    <a:pt x="22483" y="5984"/>
                    <a:pt x="22867" y="4502"/>
                  </a:cubicBezTo>
                  <a:cubicBezTo>
                    <a:pt x="23323" y="2773"/>
                    <a:pt x="22280" y="979"/>
                    <a:pt x="20518" y="523"/>
                  </a:cubicBezTo>
                  <a:cubicBezTo>
                    <a:pt x="19181" y="196"/>
                    <a:pt x="17778" y="1"/>
                    <a:pt x="16375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>
              <a:off x="3555550" y="645850"/>
              <a:ext cx="489325" cy="163125"/>
            </a:xfrm>
            <a:custGeom>
              <a:rect b="b" l="l" r="r" t="t"/>
              <a:pathLst>
                <a:path extrusionOk="0" h="6525" w="19573"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16311" y="6525"/>
                  </a:lnTo>
                  <a:cubicBezTo>
                    <a:pt x="18105" y="6525"/>
                    <a:pt x="19573" y="5057"/>
                    <a:pt x="19573" y="3263"/>
                  </a:cubicBezTo>
                  <a:cubicBezTo>
                    <a:pt x="19573" y="1469"/>
                    <a:pt x="18105" y="1"/>
                    <a:pt x="16311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33"/>
          <p:cNvSpPr txBox="1"/>
          <p:nvPr/>
        </p:nvSpPr>
        <p:spPr>
          <a:xfrm>
            <a:off x="4247799" y="2599417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BASIC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4" name="Google Shape;724;p33"/>
          <p:cNvSpPr txBox="1"/>
          <p:nvPr/>
        </p:nvSpPr>
        <p:spPr>
          <a:xfrm>
            <a:off x="4247799" y="3978565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PREMIUM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5" name="Google Shape;725;p33"/>
          <p:cNvSpPr txBox="1"/>
          <p:nvPr/>
        </p:nvSpPr>
        <p:spPr>
          <a:xfrm>
            <a:off x="4247799" y="3285183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6" name="Google Shape;726;p33"/>
          <p:cNvSpPr txBox="1"/>
          <p:nvPr/>
        </p:nvSpPr>
        <p:spPr>
          <a:xfrm>
            <a:off x="5135063" y="2519804"/>
            <a:ext cx="22776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Despite being red, Mars is a cold place, not hot. It’s full of iron oxide dust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7" name="Google Shape;727;p33"/>
          <p:cNvSpPr txBox="1"/>
          <p:nvPr/>
        </p:nvSpPr>
        <p:spPr>
          <a:xfrm>
            <a:off x="5135063" y="3199917"/>
            <a:ext cx="22776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Saturn is a gas giant, composed mostly of hydrogen and helium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8" name="Google Shape;728;p33"/>
          <p:cNvSpPr txBox="1"/>
          <p:nvPr/>
        </p:nvSpPr>
        <p:spPr>
          <a:xfrm>
            <a:off x="5135063" y="3888977"/>
            <a:ext cx="22776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Jupiter is a gas giant and the biggest planet in our Solar System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9" name="Google Shape;729;p33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OUR PLANS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730" name="Google Shape;730;p33"/>
          <p:cNvGrpSpPr/>
          <p:nvPr/>
        </p:nvGrpSpPr>
        <p:grpSpPr>
          <a:xfrm>
            <a:off x="719993" y="945157"/>
            <a:ext cx="3675432" cy="3405599"/>
            <a:chOff x="985625" y="238500"/>
            <a:chExt cx="5643225" cy="5228925"/>
          </a:xfrm>
        </p:grpSpPr>
        <p:sp>
          <p:nvSpPr>
            <p:cNvPr id="731" name="Google Shape;731;p33"/>
            <p:cNvSpPr/>
            <p:nvPr/>
          </p:nvSpPr>
          <p:spPr>
            <a:xfrm>
              <a:off x="5612675" y="5222325"/>
              <a:ext cx="236000" cy="245100"/>
            </a:xfrm>
            <a:custGeom>
              <a:rect b="b" l="l" r="r" t="t"/>
              <a:pathLst>
                <a:path extrusionOk="0" h="9804" w="9440">
                  <a:moveTo>
                    <a:pt x="0" y="0"/>
                  </a:moveTo>
                  <a:lnTo>
                    <a:pt x="0" y="9803"/>
                  </a:lnTo>
                  <a:lnTo>
                    <a:pt x="9440" y="4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5631600" y="334000"/>
              <a:ext cx="202475" cy="123950"/>
            </a:xfrm>
            <a:custGeom>
              <a:rect b="b" l="l" r="r" t="t"/>
              <a:pathLst>
                <a:path extrusionOk="0" h="4958" w="8099">
                  <a:moveTo>
                    <a:pt x="1" y="1"/>
                  </a:moveTo>
                  <a:lnTo>
                    <a:pt x="1" y="4137"/>
                  </a:lnTo>
                  <a:lnTo>
                    <a:pt x="1121" y="4168"/>
                  </a:lnTo>
                  <a:cubicBezTo>
                    <a:pt x="1453" y="4168"/>
                    <a:pt x="1848" y="4200"/>
                    <a:pt x="2274" y="4231"/>
                  </a:cubicBezTo>
                  <a:cubicBezTo>
                    <a:pt x="2700" y="4263"/>
                    <a:pt x="3158" y="4279"/>
                    <a:pt x="3600" y="4358"/>
                  </a:cubicBezTo>
                  <a:cubicBezTo>
                    <a:pt x="4799" y="4484"/>
                    <a:pt x="5983" y="4689"/>
                    <a:pt x="7167" y="4957"/>
                  </a:cubicBezTo>
                  <a:lnTo>
                    <a:pt x="8099" y="916"/>
                  </a:lnTo>
                  <a:cubicBezTo>
                    <a:pt x="6757" y="616"/>
                    <a:pt x="5415" y="380"/>
                    <a:pt x="4058" y="238"/>
                  </a:cubicBezTo>
                  <a:cubicBezTo>
                    <a:pt x="3552" y="159"/>
                    <a:pt x="3047" y="143"/>
                    <a:pt x="2574" y="96"/>
                  </a:cubicBezTo>
                  <a:cubicBezTo>
                    <a:pt x="2100" y="64"/>
                    <a:pt x="1642" y="32"/>
                    <a:pt x="1264" y="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5915750" y="392800"/>
              <a:ext cx="130250" cy="134200"/>
            </a:xfrm>
            <a:custGeom>
              <a:rect b="b" l="l" r="r" t="t"/>
              <a:pathLst>
                <a:path extrusionOk="0" h="5368" w="5210">
                  <a:moveTo>
                    <a:pt x="1484" y="1"/>
                  </a:moveTo>
                  <a:lnTo>
                    <a:pt x="0" y="3884"/>
                  </a:lnTo>
                  <a:lnTo>
                    <a:pt x="537" y="4089"/>
                  </a:lnTo>
                  <a:lnTo>
                    <a:pt x="1073" y="4310"/>
                  </a:lnTo>
                  <a:lnTo>
                    <a:pt x="1673" y="4579"/>
                  </a:lnTo>
                  <a:cubicBezTo>
                    <a:pt x="2084" y="4768"/>
                    <a:pt x="2510" y="4957"/>
                    <a:pt x="2810" y="5115"/>
                  </a:cubicBezTo>
                  <a:lnTo>
                    <a:pt x="3299" y="5368"/>
                  </a:lnTo>
                  <a:lnTo>
                    <a:pt x="5209" y="1674"/>
                  </a:lnTo>
                  <a:lnTo>
                    <a:pt x="4641" y="1390"/>
                  </a:lnTo>
                  <a:cubicBezTo>
                    <a:pt x="4309" y="1201"/>
                    <a:pt x="3836" y="1011"/>
                    <a:pt x="3378" y="790"/>
                  </a:cubicBezTo>
                  <a:lnTo>
                    <a:pt x="2684" y="490"/>
                  </a:lnTo>
                  <a:lnTo>
                    <a:pt x="2084" y="238"/>
                  </a:lnTo>
                  <a:lnTo>
                    <a:pt x="148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5121750" y="333625"/>
              <a:ext cx="509875" cy="222200"/>
            </a:xfrm>
            <a:custGeom>
              <a:rect b="b" l="l" r="r" t="t"/>
              <a:pathLst>
                <a:path extrusionOk="0" h="8888" w="20395">
                  <a:moveTo>
                    <a:pt x="20395" y="0"/>
                  </a:moveTo>
                  <a:lnTo>
                    <a:pt x="19463" y="32"/>
                  </a:lnTo>
                  <a:cubicBezTo>
                    <a:pt x="19163" y="32"/>
                    <a:pt x="18816" y="47"/>
                    <a:pt x="18406" y="63"/>
                  </a:cubicBezTo>
                  <a:lnTo>
                    <a:pt x="17017" y="174"/>
                  </a:lnTo>
                  <a:cubicBezTo>
                    <a:pt x="14538" y="395"/>
                    <a:pt x="12092" y="884"/>
                    <a:pt x="9724" y="1610"/>
                  </a:cubicBezTo>
                  <a:cubicBezTo>
                    <a:pt x="7340" y="2352"/>
                    <a:pt x="5051" y="3331"/>
                    <a:pt x="2873" y="4546"/>
                  </a:cubicBezTo>
                  <a:lnTo>
                    <a:pt x="1673" y="5241"/>
                  </a:lnTo>
                  <a:lnTo>
                    <a:pt x="774" y="5809"/>
                  </a:lnTo>
                  <a:lnTo>
                    <a:pt x="190" y="6188"/>
                  </a:lnTo>
                  <a:cubicBezTo>
                    <a:pt x="63" y="6283"/>
                    <a:pt x="0" y="6330"/>
                    <a:pt x="0" y="6330"/>
                  </a:cubicBezTo>
                  <a:lnTo>
                    <a:pt x="1768" y="8887"/>
                  </a:lnTo>
                  <a:lnTo>
                    <a:pt x="1942" y="8761"/>
                  </a:lnTo>
                  <a:lnTo>
                    <a:pt x="2478" y="8414"/>
                  </a:lnTo>
                  <a:lnTo>
                    <a:pt x="3283" y="7893"/>
                  </a:lnTo>
                  <a:lnTo>
                    <a:pt x="4388" y="7261"/>
                  </a:lnTo>
                  <a:cubicBezTo>
                    <a:pt x="8366" y="5036"/>
                    <a:pt x="12770" y="3678"/>
                    <a:pt x="17301" y="3268"/>
                  </a:cubicBezTo>
                  <a:lnTo>
                    <a:pt x="18564" y="3173"/>
                  </a:lnTo>
                  <a:cubicBezTo>
                    <a:pt x="18942" y="3157"/>
                    <a:pt x="19274" y="3141"/>
                    <a:pt x="19542" y="3141"/>
                  </a:cubicBezTo>
                  <a:lnTo>
                    <a:pt x="20395" y="3126"/>
                  </a:lnTo>
                  <a:lnTo>
                    <a:pt x="203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6144625" y="516725"/>
              <a:ext cx="108950" cy="103800"/>
            </a:xfrm>
            <a:custGeom>
              <a:rect b="b" l="l" r="r" t="t"/>
              <a:pathLst>
                <a:path extrusionOk="0" h="4152" w="4358">
                  <a:moveTo>
                    <a:pt x="1248" y="0"/>
                  </a:moveTo>
                  <a:lnTo>
                    <a:pt x="1" y="1642"/>
                  </a:lnTo>
                  <a:lnTo>
                    <a:pt x="474" y="2021"/>
                  </a:lnTo>
                  <a:cubicBezTo>
                    <a:pt x="758" y="2242"/>
                    <a:pt x="1137" y="2542"/>
                    <a:pt x="1500" y="2858"/>
                  </a:cubicBezTo>
                  <a:cubicBezTo>
                    <a:pt x="1847" y="3173"/>
                    <a:pt x="2226" y="3489"/>
                    <a:pt x="2479" y="3726"/>
                  </a:cubicBezTo>
                  <a:lnTo>
                    <a:pt x="2921" y="4152"/>
                  </a:lnTo>
                  <a:lnTo>
                    <a:pt x="4357" y="2637"/>
                  </a:lnTo>
                  <a:lnTo>
                    <a:pt x="3884" y="2210"/>
                  </a:lnTo>
                  <a:cubicBezTo>
                    <a:pt x="3615" y="1942"/>
                    <a:pt x="3221" y="1611"/>
                    <a:pt x="2842" y="1279"/>
                  </a:cubicBezTo>
                  <a:cubicBezTo>
                    <a:pt x="2463" y="932"/>
                    <a:pt x="2053" y="632"/>
                    <a:pt x="1753" y="395"/>
                  </a:cubicBezTo>
                  <a:lnTo>
                    <a:pt x="1248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6355750" y="1595650"/>
              <a:ext cx="92775" cy="112100"/>
            </a:xfrm>
            <a:custGeom>
              <a:rect b="b" l="l" r="r" t="t"/>
              <a:pathLst>
                <a:path extrusionOk="0" h="4484" w="3711">
                  <a:moveTo>
                    <a:pt x="1832" y="0"/>
                  </a:moveTo>
                  <a:lnTo>
                    <a:pt x="1769" y="143"/>
                  </a:lnTo>
                  <a:cubicBezTo>
                    <a:pt x="1721" y="237"/>
                    <a:pt x="1658" y="379"/>
                    <a:pt x="1563" y="537"/>
                  </a:cubicBezTo>
                  <a:cubicBezTo>
                    <a:pt x="1406" y="869"/>
                    <a:pt x="1200" y="1311"/>
                    <a:pt x="964" y="1721"/>
                  </a:cubicBezTo>
                  <a:cubicBezTo>
                    <a:pt x="727" y="2147"/>
                    <a:pt x="490" y="2558"/>
                    <a:pt x="316" y="2873"/>
                  </a:cubicBezTo>
                  <a:cubicBezTo>
                    <a:pt x="127" y="3189"/>
                    <a:pt x="1" y="3394"/>
                    <a:pt x="1" y="3394"/>
                  </a:cubicBezTo>
                  <a:lnTo>
                    <a:pt x="1769" y="4484"/>
                  </a:lnTo>
                  <a:cubicBezTo>
                    <a:pt x="1769" y="4484"/>
                    <a:pt x="1911" y="4263"/>
                    <a:pt x="2100" y="3931"/>
                  </a:cubicBezTo>
                  <a:cubicBezTo>
                    <a:pt x="2289" y="3600"/>
                    <a:pt x="2574" y="3173"/>
                    <a:pt x="2795" y="2700"/>
                  </a:cubicBezTo>
                  <a:cubicBezTo>
                    <a:pt x="3031" y="2242"/>
                    <a:pt x="3268" y="1800"/>
                    <a:pt x="3442" y="1453"/>
                  </a:cubicBezTo>
                  <a:cubicBezTo>
                    <a:pt x="3521" y="1279"/>
                    <a:pt x="3600" y="1137"/>
                    <a:pt x="3631" y="1042"/>
                  </a:cubicBezTo>
                  <a:lnTo>
                    <a:pt x="3710" y="884"/>
                  </a:lnTo>
                  <a:lnTo>
                    <a:pt x="1832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5981650" y="1856100"/>
              <a:ext cx="184300" cy="143675"/>
            </a:xfrm>
            <a:custGeom>
              <a:rect b="b" l="l" r="r" t="t"/>
              <a:pathLst>
                <a:path extrusionOk="0" h="5747" w="7372">
                  <a:moveTo>
                    <a:pt x="6078" y="1"/>
                  </a:moveTo>
                  <a:lnTo>
                    <a:pt x="5194" y="695"/>
                  </a:lnTo>
                  <a:cubicBezTo>
                    <a:pt x="4641" y="1106"/>
                    <a:pt x="3915" y="1642"/>
                    <a:pt x="3157" y="2116"/>
                  </a:cubicBezTo>
                  <a:lnTo>
                    <a:pt x="2573" y="2479"/>
                  </a:lnTo>
                  <a:lnTo>
                    <a:pt x="2021" y="2811"/>
                  </a:lnTo>
                  <a:cubicBezTo>
                    <a:pt x="1642" y="3016"/>
                    <a:pt x="1310" y="3221"/>
                    <a:pt x="1010" y="3379"/>
                  </a:cubicBezTo>
                  <a:lnTo>
                    <a:pt x="0" y="3884"/>
                  </a:lnTo>
                  <a:lnTo>
                    <a:pt x="900" y="5747"/>
                  </a:lnTo>
                  <a:lnTo>
                    <a:pt x="1973" y="5210"/>
                  </a:lnTo>
                  <a:cubicBezTo>
                    <a:pt x="2305" y="5052"/>
                    <a:pt x="2668" y="4815"/>
                    <a:pt x="3063" y="4594"/>
                  </a:cubicBezTo>
                  <a:lnTo>
                    <a:pt x="3647" y="4247"/>
                  </a:lnTo>
                  <a:lnTo>
                    <a:pt x="4262" y="3852"/>
                  </a:lnTo>
                  <a:cubicBezTo>
                    <a:pt x="5067" y="3347"/>
                    <a:pt x="5841" y="2779"/>
                    <a:pt x="6425" y="2353"/>
                  </a:cubicBezTo>
                  <a:lnTo>
                    <a:pt x="7372" y="1611"/>
                  </a:lnTo>
                  <a:lnTo>
                    <a:pt x="6078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5058200" y="597225"/>
              <a:ext cx="174075" cy="152350"/>
            </a:xfrm>
            <a:custGeom>
              <a:rect b="b" l="l" r="r" t="t"/>
              <a:pathLst>
                <a:path extrusionOk="0" h="6094" w="6963">
                  <a:moveTo>
                    <a:pt x="6757" y="1"/>
                  </a:moveTo>
                  <a:lnTo>
                    <a:pt x="6441" y="206"/>
                  </a:lnTo>
                  <a:cubicBezTo>
                    <a:pt x="6220" y="332"/>
                    <a:pt x="5936" y="522"/>
                    <a:pt x="5589" y="774"/>
                  </a:cubicBezTo>
                  <a:cubicBezTo>
                    <a:pt x="5257" y="1027"/>
                    <a:pt x="4847" y="1295"/>
                    <a:pt x="4436" y="1627"/>
                  </a:cubicBezTo>
                  <a:cubicBezTo>
                    <a:pt x="4026" y="1958"/>
                    <a:pt x="3584" y="2305"/>
                    <a:pt x="3158" y="2668"/>
                  </a:cubicBezTo>
                  <a:cubicBezTo>
                    <a:pt x="2953" y="2858"/>
                    <a:pt x="2732" y="3031"/>
                    <a:pt x="2542" y="3221"/>
                  </a:cubicBezTo>
                  <a:lnTo>
                    <a:pt x="1942" y="3789"/>
                  </a:lnTo>
                  <a:cubicBezTo>
                    <a:pt x="1548" y="4136"/>
                    <a:pt x="1232" y="4499"/>
                    <a:pt x="932" y="4799"/>
                  </a:cubicBezTo>
                  <a:cubicBezTo>
                    <a:pt x="648" y="5115"/>
                    <a:pt x="411" y="5368"/>
                    <a:pt x="253" y="5557"/>
                  </a:cubicBezTo>
                  <a:lnTo>
                    <a:pt x="1" y="5841"/>
                  </a:lnTo>
                  <a:lnTo>
                    <a:pt x="285" y="6094"/>
                  </a:lnTo>
                  <a:lnTo>
                    <a:pt x="537" y="5810"/>
                  </a:lnTo>
                  <a:cubicBezTo>
                    <a:pt x="695" y="5620"/>
                    <a:pt x="932" y="5368"/>
                    <a:pt x="1216" y="5068"/>
                  </a:cubicBezTo>
                  <a:cubicBezTo>
                    <a:pt x="1500" y="4768"/>
                    <a:pt x="1832" y="4405"/>
                    <a:pt x="2211" y="4057"/>
                  </a:cubicBezTo>
                  <a:lnTo>
                    <a:pt x="2795" y="3505"/>
                  </a:lnTo>
                  <a:cubicBezTo>
                    <a:pt x="2984" y="3316"/>
                    <a:pt x="3205" y="3142"/>
                    <a:pt x="3410" y="2952"/>
                  </a:cubicBezTo>
                  <a:cubicBezTo>
                    <a:pt x="3821" y="2589"/>
                    <a:pt x="4263" y="2242"/>
                    <a:pt x="4673" y="1926"/>
                  </a:cubicBezTo>
                  <a:cubicBezTo>
                    <a:pt x="5084" y="1611"/>
                    <a:pt x="5478" y="1342"/>
                    <a:pt x="5810" y="1090"/>
                  </a:cubicBezTo>
                  <a:cubicBezTo>
                    <a:pt x="6141" y="837"/>
                    <a:pt x="6441" y="648"/>
                    <a:pt x="6646" y="522"/>
                  </a:cubicBezTo>
                  <a:lnTo>
                    <a:pt x="6962" y="316"/>
                  </a:lnTo>
                  <a:lnTo>
                    <a:pt x="6757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5410600" y="480025"/>
              <a:ext cx="221025" cy="42250"/>
            </a:xfrm>
            <a:custGeom>
              <a:rect b="b" l="l" r="r" t="t"/>
              <a:pathLst>
                <a:path extrusionOk="0" h="1690" w="8841">
                  <a:moveTo>
                    <a:pt x="8841" y="0"/>
                  </a:moveTo>
                  <a:lnTo>
                    <a:pt x="7436" y="48"/>
                  </a:lnTo>
                  <a:cubicBezTo>
                    <a:pt x="7010" y="64"/>
                    <a:pt x="6520" y="111"/>
                    <a:pt x="5999" y="142"/>
                  </a:cubicBezTo>
                  <a:cubicBezTo>
                    <a:pt x="5478" y="174"/>
                    <a:pt x="4926" y="269"/>
                    <a:pt x="4358" y="348"/>
                  </a:cubicBezTo>
                  <a:cubicBezTo>
                    <a:pt x="3805" y="411"/>
                    <a:pt x="3253" y="537"/>
                    <a:pt x="2732" y="632"/>
                  </a:cubicBezTo>
                  <a:lnTo>
                    <a:pt x="1343" y="948"/>
                  </a:lnTo>
                  <a:lnTo>
                    <a:pt x="1" y="1326"/>
                  </a:lnTo>
                  <a:lnTo>
                    <a:pt x="111" y="1689"/>
                  </a:lnTo>
                  <a:lnTo>
                    <a:pt x="1437" y="1311"/>
                  </a:lnTo>
                  <a:lnTo>
                    <a:pt x="2827" y="995"/>
                  </a:lnTo>
                  <a:cubicBezTo>
                    <a:pt x="3332" y="900"/>
                    <a:pt x="3868" y="790"/>
                    <a:pt x="4421" y="711"/>
                  </a:cubicBezTo>
                  <a:cubicBezTo>
                    <a:pt x="4973" y="632"/>
                    <a:pt x="5526" y="569"/>
                    <a:pt x="6047" y="521"/>
                  </a:cubicBezTo>
                  <a:cubicBezTo>
                    <a:pt x="6552" y="474"/>
                    <a:pt x="7041" y="427"/>
                    <a:pt x="7452" y="411"/>
                  </a:cubicBezTo>
                  <a:lnTo>
                    <a:pt x="8841" y="379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5495850" y="518300"/>
              <a:ext cx="135775" cy="88025"/>
            </a:xfrm>
            <a:custGeom>
              <a:rect b="b" l="l" r="r" t="t"/>
              <a:pathLst>
                <a:path extrusionOk="0" h="3521" w="5431">
                  <a:moveTo>
                    <a:pt x="5431" y="1"/>
                  </a:moveTo>
                  <a:lnTo>
                    <a:pt x="4578" y="32"/>
                  </a:lnTo>
                  <a:cubicBezTo>
                    <a:pt x="4057" y="32"/>
                    <a:pt x="3394" y="79"/>
                    <a:pt x="2700" y="143"/>
                  </a:cubicBezTo>
                  <a:cubicBezTo>
                    <a:pt x="2005" y="190"/>
                    <a:pt x="1342" y="300"/>
                    <a:pt x="837" y="379"/>
                  </a:cubicBezTo>
                  <a:lnTo>
                    <a:pt x="1" y="521"/>
                  </a:lnTo>
                  <a:lnTo>
                    <a:pt x="569" y="3521"/>
                  </a:lnTo>
                  <a:lnTo>
                    <a:pt x="1327" y="3379"/>
                  </a:lnTo>
                  <a:cubicBezTo>
                    <a:pt x="1769" y="3300"/>
                    <a:pt x="2368" y="3237"/>
                    <a:pt x="2984" y="3173"/>
                  </a:cubicBezTo>
                  <a:cubicBezTo>
                    <a:pt x="3600" y="3110"/>
                    <a:pt x="4199" y="3063"/>
                    <a:pt x="4657" y="3063"/>
                  </a:cubicBezTo>
                  <a:lnTo>
                    <a:pt x="5431" y="3047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5360100" y="566050"/>
              <a:ext cx="92750" cy="58425"/>
            </a:xfrm>
            <a:custGeom>
              <a:rect b="b" l="l" r="r" t="t"/>
              <a:pathLst>
                <a:path extrusionOk="0" h="2337" w="3710">
                  <a:moveTo>
                    <a:pt x="3363" y="1"/>
                  </a:moveTo>
                  <a:cubicBezTo>
                    <a:pt x="3363" y="1"/>
                    <a:pt x="2510" y="237"/>
                    <a:pt x="1658" y="537"/>
                  </a:cubicBezTo>
                  <a:cubicBezTo>
                    <a:pt x="1232" y="664"/>
                    <a:pt x="837" y="837"/>
                    <a:pt x="521" y="963"/>
                  </a:cubicBezTo>
                  <a:lnTo>
                    <a:pt x="0" y="1153"/>
                  </a:lnTo>
                  <a:lnTo>
                    <a:pt x="506" y="2337"/>
                  </a:lnTo>
                  <a:lnTo>
                    <a:pt x="995" y="2147"/>
                  </a:lnTo>
                  <a:cubicBezTo>
                    <a:pt x="1295" y="2037"/>
                    <a:pt x="1689" y="1863"/>
                    <a:pt x="2084" y="1737"/>
                  </a:cubicBezTo>
                  <a:cubicBezTo>
                    <a:pt x="2873" y="1453"/>
                    <a:pt x="3710" y="1232"/>
                    <a:pt x="3710" y="1232"/>
                  </a:cubicBezTo>
                  <a:lnTo>
                    <a:pt x="336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5631600" y="632350"/>
              <a:ext cx="53300" cy="78175"/>
            </a:xfrm>
            <a:custGeom>
              <a:rect b="b" l="l" r="r" t="t"/>
              <a:pathLst>
                <a:path extrusionOk="0" h="3127" w="2132">
                  <a:moveTo>
                    <a:pt x="1" y="1"/>
                  </a:moveTo>
                  <a:lnTo>
                    <a:pt x="1" y="3047"/>
                  </a:lnTo>
                  <a:lnTo>
                    <a:pt x="932" y="3063"/>
                  </a:lnTo>
                  <a:cubicBezTo>
                    <a:pt x="1169" y="3063"/>
                    <a:pt x="1390" y="3110"/>
                    <a:pt x="1579" y="3110"/>
                  </a:cubicBezTo>
                  <a:lnTo>
                    <a:pt x="1863" y="3126"/>
                  </a:lnTo>
                  <a:lnTo>
                    <a:pt x="2132" y="111"/>
                  </a:lnTo>
                  <a:lnTo>
                    <a:pt x="1800" y="79"/>
                  </a:lnTo>
                  <a:cubicBezTo>
                    <a:pt x="1595" y="64"/>
                    <a:pt x="1327" y="32"/>
                    <a:pt x="1058" y="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5898375" y="715625"/>
              <a:ext cx="83300" cy="90775"/>
            </a:xfrm>
            <a:custGeom>
              <a:rect b="b" l="l" r="r" t="t"/>
              <a:pathLst>
                <a:path extrusionOk="0" h="3631" w="3332">
                  <a:moveTo>
                    <a:pt x="1532" y="0"/>
                  </a:moveTo>
                  <a:lnTo>
                    <a:pt x="1" y="2605"/>
                  </a:lnTo>
                  <a:lnTo>
                    <a:pt x="253" y="2763"/>
                  </a:lnTo>
                  <a:lnTo>
                    <a:pt x="790" y="3110"/>
                  </a:lnTo>
                  <a:cubicBezTo>
                    <a:pt x="979" y="3220"/>
                    <a:pt x="1184" y="3347"/>
                    <a:pt x="1326" y="3457"/>
                  </a:cubicBezTo>
                  <a:lnTo>
                    <a:pt x="1563" y="3631"/>
                  </a:lnTo>
                  <a:lnTo>
                    <a:pt x="3331" y="1168"/>
                  </a:lnTo>
                  <a:lnTo>
                    <a:pt x="3047" y="963"/>
                  </a:lnTo>
                  <a:cubicBezTo>
                    <a:pt x="2889" y="837"/>
                    <a:pt x="2668" y="695"/>
                    <a:pt x="2447" y="553"/>
                  </a:cubicBezTo>
                  <a:lnTo>
                    <a:pt x="1816" y="158"/>
                  </a:lnTo>
                  <a:lnTo>
                    <a:pt x="1532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5991500" y="1587350"/>
              <a:ext cx="89225" cy="88825"/>
            </a:xfrm>
            <a:custGeom>
              <a:rect b="b" l="l" r="r" t="t"/>
              <a:pathLst>
                <a:path extrusionOk="0" h="3553" w="3569">
                  <a:moveTo>
                    <a:pt x="1311" y="1"/>
                  </a:moveTo>
                  <a:cubicBezTo>
                    <a:pt x="1248" y="80"/>
                    <a:pt x="1185" y="143"/>
                    <a:pt x="1122" y="222"/>
                  </a:cubicBezTo>
                  <a:lnTo>
                    <a:pt x="664" y="680"/>
                  </a:lnTo>
                  <a:cubicBezTo>
                    <a:pt x="522" y="853"/>
                    <a:pt x="348" y="1011"/>
                    <a:pt x="206" y="1138"/>
                  </a:cubicBezTo>
                  <a:lnTo>
                    <a:pt x="1" y="1327"/>
                  </a:lnTo>
                  <a:lnTo>
                    <a:pt x="2069" y="3553"/>
                  </a:lnTo>
                  <a:cubicBezTo>
                    <a:pt x="2069" y="3553"/>
                    <a:pt x="2179" y="3458"/>
                    <a:pt x="2321" y="3316"/>
                  </a:cubicBezTo>
                  <a:cubicBezTo>
                    <a:pt x="2463" y="3174"/>
                    <a:pt x="2653" y="3000"/>
                    <a:pt x="2842" y="2795"/>
                  </a:cubicBezTo>
                  <a:lnTo>
                    <a:pt x="3347" y="2274"/>
                  </a:lnTo>
                  <a:cubicBezTo>
                    <a:pt x="3489" y="2132"/>
                    <a:pt x="3568" y="2021"/>
                    <a:pt x="3568" y="2021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5836025" y="1702200"/>
              <a:ext cx="77375" cy="89600"/>
            </a:xfrm>
            <a:custGeom>
              <a:rect b="b" l="l" r="r" t="t"/>
              <a:pathLst>
                <a:path extrusionOk="0" h="3584" w="3095">
                  <a:moveTo>
                    <a:pt x="1674" y="1"/>
                  </a:moveTo>
                  <a:lnTo>
                    <a:pt x="1421" y="127"/>
                  </a:lnTo>
                  <a:cubicBezTo>
                    <a:pt x="1263" y="206"/>
                    <a:pt x="1058" y="316"/>
                    <a:pt x="837" y="411"/>
                  </a:cubicBezTo>
                  <a:lnTo>
                    <a:pt x="0" y="790"/>
                  </a:lnTo>
                  <a:lnTo>
                    <a:pt x="1169" y="3584"/>
                  </a:lnTo>
                  <a:lnTo>
                    <a:pt x="2147" y="3158"/>
                  </a:lnTo>
                  <a:cubicBezTo>
                    <a:pt x="2384" y="3047"/>
                    <a:pt x="2621" y="2905"/>
                    <a:pt x="2794" y="2826"/>
                  </a:cubicBezTo>
                  <a:lnTo>
                    <a:pt x="3094" y="2668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5373125" y="669850"/>
              <a:ext cx="75400" cy="89600"/>
            </a:xfrm>
            <a:custGeom>
              <a:rect b="b" l="l" r="r" t="t"/>
              <a:pathLst>
                <a:path extrusionOk="0" h="3584" w="3016">
                  <a:moveTo>
                    <a:pt x="1958" y="0"/>
                  </a:moveTo>
                  <a:lnTo>
                    <a:pt x="979" y="395"/>
                  </a:lnTo>
                  <a:lnTo>
                    <a:pt x="0" y="837"/>
                  </a:lnTo>
                  <a:lnTo>
                    <a:pt x="1311" y="3583"/>
                  </a:lnTo>
                  <a:lnTo>
                    <a:pt x="2147" y="3189"/>
                  </a:lnTo>
                  <a:lnTo>
                    <a:pt x="3015" y="2841"/>
                  </a:lnTo>
                  <a:lnTo>
                    <a:pt x="1958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5473350" y="642225"/>
              <a:ext cx="65150" cy="84475"/>
            </a:xfrm>
            <a:custGeom>
              <a:rect b="b" l="l" r="r" t="t"/>
              <a:pathLst>
                <a:path extrusionOk="0" h="3379" w="2606">
                  <a:moveTo>
                    <a:pt x="2069" y="0"/>
                  </a:moveTo>
                  <a:lnTo>
                    <a:pt x="1753" y="48"/>
                  </a:lnTo>
                  <a:cubicBezTo>
                    <a:pt x="1548" y="79"/>
                    <a:pt x="1295" y="142"/>
                    <a:pt x="1027" y="205"/>
                  </a:cubicBezTo>
                  <a:lnTo>
                    <a:pt x="317" y="363"/>
                  </a:lnTo>
                  <a:lnTo>
                    <a:pt x="1" y="458"/>
                  </a:lnTo>
                  <a:lnTo>
                    <a:pt x="790" y="3378"/>
                  </a:lnTo>
                  <a:lnTo>
                    <a:pt x="1058" y="3299"/>
                  </a:lnTo>
                  <a:lnTo>
                    <a:pt x="1690" y="3157"/>
                  </a:lnTo>
                  <a:cubicBezTo>
                    <a:pt x="1927" y="3110"/>
                    <a:pt x="2148" y="3047"/>
                    <a:pt x="2321" y="3031"/>
                  </a:cubicBezTo>
                  <a:lnTo>
                    <a:pt x="2605" y="2984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5578325" y="632350"/>
              <a:ext cx="53300" cy="78175"/>
            </a:xfrm>
            <a:custGeom>
              <a:rect b="b" l="l" r="r" t="t"/>
              <a:pathLst>
                <a:path extrusionOk="0" h="3127" w="2132">
                  <a:moveTo>
                    <a:pt x="2132" y="1"/>
                  </a:moveTo>
                  <a:lnTo>
                    <a:pt x="1058" y="32"/>
                  </a:lnTo>
                  <a:cubicBezTo>
                    <a:pt x="790" y="32"/>
                    <a:pt x="522" y="64"/>
                    <a:pt x="332" y="79"/>
                  </a:cubicBezTo>
                  <a:lnTo>
                    <a:pt x="1" y="111"/>
                  </a:lnTo>
                  <a:lnTo>
                    <a:pt x="253" y="3126"/>
                  </a:lnTo>
                  <a:lnTo>
                    <a:pt x="537" y="3110"/>
                  </a:lnTo>
                  <a:cubicBezTo>
                    <a:pt x="727" y="3094"/>
                    <a:pt x="948" y="3063"/>
                    <a:pt x="1185" y="3063"/>
                  </a:cubicBezTo>
                  <a:lnTo>
                    <a:pt x="2132" y="3047"/>
                  </a:lnTo>
                  <a:lnTo>
                    <a:pt x="2132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5633975" y="1877025"/>
              <a:ext cx="6725" cy="89200"/>
            </a:xfrm>
            <a:custGeom>
              <a:rect b="b" l="l" r="r" t="t"/>
              <a:pathLst>
                <a:path extrusionOk="0" h="3568" w="269">
                  <a:moveTo>
                    <a:pt x="0" y="0"/>
                  </a:moveTo>
                  <a:lnTo>
                    <a:pt x="16" y="2384"/>
                  </a:lnTo>
                  <a:lnTo>
                    <a:pt x="16" y="3568"/>
                  </a:lnTo>
                  <a:lnTo>
                    <a:pt x="269" y="356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5047950" y="1708900"/>
              <a:ext cx="171300" cy="155925"/>
            </a:xfrm>
            <a:custGeom>
              <a:rect b="b" l="l" r="r" t="t"/>
              <a:pathLst>
                <a:path extrusionOk="0" h="6237" w="6852">
                  <a:moveTo>
                    <a:pt x="284" y="1"/>
                  </a:moveTo>
                  <a:lnTo>
                    <a:pt x="0" y="238"/>
                  </a:lnTo>
                  <a:cubicBezTo>
                    <a:pt x="0" y="238"/>
                    <a:pt x="95" y="348"/>
                    <a:pt x="253" y="538"/>
                  </a:cubicBezTo>
                  <a:cubicBezTo>
                    <a:pt x="427" y="727"/>
                    <a:pt x="648" y="995"/>
                    <a:pt x="916" y="1311"/>
                  </a:cubicBezTo>
                  <a:cubicBezTo>
                    <a:pt x="1200" y="1611"/>
                    <a:pt x="1547" y="1974"/>
                    <a:pt x="1910" y="2353"/>
                  </a:cubicBezTo>
                  <a:cubicBezTo>
                    <a:pt x="2273" y="2716"/>
                    <a:pt x="2668" y="3126"/>
                    <a:pt x="3094" y="3489"/>
                  </a:cubicBezTo>
                  <a:cubicBezTo>
                    <a:pt x="3520" y="3852"/>
                    <a:pt x="3931" y="4231"/>
                    <a:pt x="4357" y="4563"/>
                  </a:cubicBezTo>
                  <a:cubicBezTo>
                    <a:pt x="4767" y="4879"/>
                    <a:pt x="5131" y="5194"/>
                    <a:pt x="5478" y="5431"/>
                  </a:cubicBezTo>
                  <a:cubicBezTo>
                    <a:pt x="5825" y="5684"/>
                    <a:pt x="6125" y="5889"/>
                    <a:pt x="6314" y="6031"/>
                  </a:cubicBezTo>
                  <a:cubicBezTo>
                    <a:pt x="6520" y="6173"/>
                    <a:pt x="6630" y="6236"/>
                    <a:pt x="6630" y="6236"/>
                  </a:cubicBezTo>
                  <a:lnTo>
                    <a:pt x="6851" y="5920"/>
                  </a:lnTo>
                  <a:cubicBezTo>
                    <a:pt x="6851" y="5920"/>
                    <a:pt x="6725" y="5841"/>
                    <a:pt x="6520" y="5715"/>
                  </a:cubicBezTo>
                  <a:cubicBezTo>
                    <a:pt x="6330" y="5573"/>
                    <a:pt x="6030" y="5368"/>
                    <a:pt x="5715" y="5131"/>
                  </a:cubicBezTo>
                  <a:cubicBezTo>
                    <a:pt x="5383" y="4894"/>
                    <a:pt x="5004" y="4579"/>
                    <a:pt x="4594" y="4263"/>
                  </a:cubicBezTo>
                  <a:cubicBezTo>
                    <a:pt x="4183" y="3947"/>
                    <a:pt x="3757" y="3584"/>
                    <a:pt x="3347" y="3205"/>
                  </a:cubicBezTo>
                  <a:cubicBezTo>
                    <a:pt x="2936" y="2826"/>
                    <a:pt x="2542" y="2463"/>
                    <a:pt x="2163" y="2085"/>
                  </a:cubicBezTo>
                  <a:cubicBezTo>
                    <a:pt x="1800" y="1706"/>
                    <a:pt x="1453" y="1374"/>
                    <a:pt x="1184" y="1058"/>
                  </a:cubicBezTo>
                  <a:cubicBezTo>
                    <a:pt x="916" y="743"/>
                    <a:pt x="679" y="474"/>
                    <a:pt x="521" y="301"/>
                  </a:cubicBezTo>
                  <a:cubicBezTo>
                    <a:pt x="363" y="111"/>
                    <a:pt x="284" y="1"/>
                    <a:pt x="284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5342725" y="1822950"/>
              <a:ext cx="86850" cy="93175"/>
            </a:xfrm>
            <a:custGeom>
              <a:rect b="b" l="l" r="r" t="t"/>
              <a:pathLst>
                <a:path extrusionOk="0" h="3727" w="3474">
                  <a:moveTo>
                    <a:pt x="1232" y="1"/>
                  </a:moveTo>
                  <a:lnTo>
                    <a:pt x="175" y="2384"/>
                  </a:lnTo>
                  <a:lnTo>
                    <a:pt x="1" y="2779"/>
                  </a:lnTo>
                  <a:cubicBezTo>
                    <a:pt x="1" y="2779"/>
                    <a:pt x="143" y="2842"/>
                    <a:pt x="380" y="2937"/>
                  </a:cubicBezTo>
                  <a:cubicBezTo>
                    <a:pt x="617" y="3047"/>
                    <a:pt x="932" y="3174"/>
                    <a:pt x="1248" y="3284"/>
                  </a:cubicBezTo>
                  <a:cubicBezTo>
                    <a:pt x="1548" y="3410"/>
                    <a:pt x="1879" y="3521"/>
                    <a:pt x="2116" y="3600"/>
                  </a:cubicBezTo>
                  <a:cubicBezTo>
                    <a:pt x="2353" y="3679"/>
                    <a:pt x="2511" y="3726"/>
                    <a:pt x="2511" y="3726"/>
                  </a:cubicBezTo>
                  <a:lnTo>
                    <a:pt x="2637" y="3332"/>
                  </a:lnTo>
                  <a:lnTo>
                    <a:pt x="3474" y="853"/>
                  </a:lnTo>
                  <a:lnTo>
                    <a:pt x="3126" y="727"/>
                  </a:lnTo>
                  <a:cubicBezTo>
                    <a:pt x="2905" y="664"/>
                    <a:pt x="2621" y="553"/>
                    <a:pt x="2337" y="443"/>
                  </a:cubicBezTo>
                  <a:cubicBezTo>
                    <a:pt x="2069" y="348"/>
                    <a:pt x="1785" y="238"/>
                    <a:pt x="1579" y="143"/>
                  </a:cubicBezTo>
                  <a:cubicBezTo>
                    <a:pt x="1374" y="64"/>
                    <a:pt x="1232" y="1"/>
                    <a:pt x="1232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5212100" y="1755875"/>
              <a:ext cx="94750" cy="98275"/>
            </a:xfrm>
            <a:custGeom>
              <a:rect b="b" l="l" r="r" t="t"/>
              <a:pathLst>
                <a:path extrusionOk="0" h="3931" w="3790">
                  <a:moveTo>
                    <a:pt x="1785" y="0"/>
                  </a:moveTo>
                  <a:lnTo>
                    <a:pt x="254" y="2131"/>
                  </a:lnTo>
                  <a:lnTo>
                    <a:pt x="1" y="2463"/>
                  </a:lnTo>
                  <a:cubicBezTo>
                    <a:pt x="1" y="2463"/>
                    <a:pt x="143" y="2558"/>
                    <a:pt x="348" y="2700"/>
                  </a:cubicBezTo>
                  <a:cubicBezTo>
                    <a:pt x="553" y="2857"/>
                    <a:pt x="822" y="3047"/>
                    <a:pt x="1106" y="3221"/>
                  </a:cubicBezTo>
                  <a:cubicBezTo>
                    <a:pt x="1390" y="3410"/>
                    <a:pt x="1674" y="3599"/>
                    <a:pt x="1879" y="3726"/>
                  </a:cubicBezTo>
                  <a:cubicBezTo>
                    <a:pt x="2100" y="3852"/>
                    <a:pt x="2242" y="3931"/>
                    <a:pt x="2242" y="3931"/>
                  </a:cubicBezTo>
                  <a:lnTo>
                    <a:pt x="2448" y="3568"/>
                  </a:lnTo>
                  <a:lnTo>
                    <a:pt x="3789" y="1310"/>
                  </a:lnTo>
                  <a:cubicBezTo>
                    <a:pt x="3789" y="1310"/>
                    <a:pt x="3647" y="1247"/>
                    <a:pt x="3458" y="1121"/>
                  </a:cubicBezTo>
                  <a:cubicBezTo>
                    <a:pt x="3269" y="995"/>
                    <a:pt x="3016" y="837"/>
                    <a:pt x="2763" y="679"/>
                  </a:cubicBezTo>
                  <a:cubicBezTo>
                    <a:pt x="2511" y="521"/>
                    <a:pt x="2274" y="348"/>
                    <a:pt x="2085" y="221"/>
                  </a:cubicBezTo>
                  <a:cubicBezTo>
                    <a:pt x="1911" y="79"/>
                    <a:pt x="1785" y="0"/>
                    <a:pt x="178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5122525" y="1654450"/>
              <a:ext cx="112100" cy="109725"/>
            </a:xfrm>
            <a:custGeom>
              <a:rect b="b" l="l" r="r" t="t"/>
              <a:pathLst>
                <a:path extrusionOk="0" h="4389" w="4484">
                  <a:moveTo>
                    <a:pt x="948" y="0"/>
                  </a:moveTo>
                  <a:lnTo>
                    <a:pt x="1" y="853"/>
                  </a:lnTo>
                  <a:cubicBezTo>
                    <a:pt x="1" y="853"/>
                    <a:pt x="190" y="1105"/>
                    <a:pt x="522" y="1453"/>
                  </a:cubicBezTo>
                  <a:cubicBezTo>
                    <a:pt x="853" y="1800"/>
                    <a:pt x="1279" y="2274"/>
                    <a:pt x="1769" y="2716"/>
                  </a:cubicBezTo>
                  <a:cubicBezTo>
                    <a:pt x="2369" y="3300"/>
                    <a:pt x="3016" y="3852"/>
                    <a:pt x="3694" y="4389"/>
                  </a:cubicBezTo>
                  <a:lnTo>
                    <a:pt x="4484" y="3379"/>
                  </a:lnTo>
                  <a:cubicBezTo>
                    <a:pt x="4484" y="3379"/>
                    <a:pt x="3521" y="2637"/>
                    <a:pt x="2637" y="1784"/>
                  </a:cubicBezTo>
                  <a:cubicBezTo>
                    <a:pt x="2179" y="1374"/>
                    <a:pt x="1769" y="916"/>
                    <a:pt x="1453" y="585"/>
                  </a:cubicBezTo>
                  <a:cubicBezTo>
                    <a:pt x="1153" y="253"/>
                    <a:pt x="948" y="0"/>
                    <a:pt x="948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5654900" y="1758250"/>
              <a:ext cx="56450" cy="79725"/>
            </a:xfrm>
            <a:custGeom>
              <a:rect b="b" l="l" r="r" t="t"/>
              <a:pathLst>
                <a:path extrusionOk="0" h="3189" w="2258">
                  <a:moveTo>
                    <a:pt x="1863" y="0"/>
                  </a:moveTo>
                  <a:lnTo>
                    <a:pt x="1579" y="32"/>
                  </a:lnTo>
                  <a:cubicBezTo>
                    <a:pt x="1389" y="63"/>
                    <a:pt x="1168" y="95"/>
                    <a:pt x="931" y="95"/>
                  </a:cubicBezTo>
                  <a:lnTo>
                    <a:pt x="284" y="158"/>
                  </a:lnTo>
                  <a:lnTo>
                    <a:pt x="0" y="158"/>
                  </a:lnTo>
                  <a:lnTo>
                    <a:pt x="126" y="3189"/>
                  </a:lnTo>
                  <a:cubicBezTo>
                    <a:pt x="237" y="3189"/>
                    <a:pt x="347" y="3189"/>
                    <a:pt x="458" y="3173"/>
                  </a:cubicBezTo>
                  <a:lnTo>
                    <a:pt x="1184" y="3126"/>
                  </a:lnTo>
                  <a:cubicBezTo>
                    <a:pt x="1468" y="3110"/>
                    <a:pt x="1721" y="3078"/>
                    <a:pt x="1926" y="3047"/>
                  </a:cubicBezTo>
                  <a:lnTo>
                    <a:pt x="2257" y="2999"/>
                  </a:lnTo>
                  <a:lnTo>
                    <a:pt x="1863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5551500" y="1758250"/>
              <a:ext cx="56450" cy="79725"/>
            </a:xfrm>
            <a:custGeom>
              <a:rect b="b" l="l" r="r" t="t"/>
              <a:pathLst>
                <a:path extrusionOk="0" h="3189" w="2258">
                  <a:moveTo>
                    <a:pt x="395" y="0"/>
                  </a:moveTo>
                  <a:lnTo>
                    <a:pt x="0" y="2999"/>
                  </a:lnTo>
                  <a:cubicBezTo>
                    <a:pt x="0" y="2999"/>
                    <a:pt x="142" y="3015"/>
                    <a:pt x="332" y="3047"/>
                  </a:cubicBezTo>
                  <a:cubicBezTo>
                    <a:pt x="521" y="3078"/>
                    <a:pt x="790" y="3110"/>
                    <a:pt x="1058" y="3126"/>
                  </a:cubicBezTo>
                  <a:lnTo>
                    <a:pt x="1800" y="3173"/>
                  </a:lnTo>
                  <a:cubicBezTo>
                    <a:pt x="1910" y="3189"/>
                    <a:pt x="2021" y="3189"/>
                    <a:pt x="2116" y="3189"/>
                  </a:cubicBezTo>
                  <a:lnTo>
                    <a:pt x="2258" y="158"/>
                  </a:lnTo>
                  <a:lnTo>
                    <a:pt x="2258" y="158"/>
                  </a:lnTo>
                  <a:cubicBezTo>
                    <a:pt x="2226" y="163"/>
                    <a:pt x="2194" y="165"/>
                    <a:pt x="2163" y="165"/>
                  </a:cubicBezTo>
                  <a:cubicBezTo>
                    <a:pt x="2100" y="165"/>
                    <a:pt x="2037" y="158"/>
                    <a:pt x="1973" y="158"/>
                  </a:cubicBezTo>
                  <a:lnTo>
                    <a:pt x="1326" y="95"/>
                  </a:lnTo>
                  <a:cubicBezTo>
                    <a:pt x="1121" y="95"/>
                    <a:pt x="900" y="63"/>
                    <a:pt x="695" y="32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5447700" y="1737725"/>
              <a:ext cx="67900" cy="86450"/>
            </a:xfrm>
            <a:custGeom>
              <a:rect b="b" l="l" r="r" t="t"/>
              <a:pathLst>
                <a:path extrusionOk="0" h="3458" w="2716">
                  <a:moveTo>
                    <a:pt x="916" y="0"/>
                  </a:moveTo>
                  <a:lnTo>
                    <a:pt x="1" y="2889"/>
                  </a:lnTo>
                  <a:cubicBezTo>
                    <a:pt x="95" y="2936"/>
                    <a:pt x="206" y="2968"/>
                    <a:pt x="316" y="2999"/>
                  </a:cubicBezTo>
                  <a:cubicBezTo>
                    <a:pt x="506" y="3047"/>
                    <a:pt x="758" y="3126"/>
                    <a:pt x="1011" y="3189"/>
                  </a:cubicBezTo>
                  <a:cubicBezTo>
                    <a:pt x="1248" y="3268"/>
                    <a:pt x="1485" y="3331"/>
                    <a:pt x="1737" y="3378"/>
                  </a:cubicBezTo>
                  <a:cubicBezTo>
                    <a:pt x="1927" y="3426"/>
                    <a:pt x="2053" y="3457"/>
                    <a:pt x="2053" y="3457"/>
                  </a:cubicBezTo>
                  <a:lnTo>
                    <a:pt x="2716" y="490"/>
                  </a:lnTo>
                  <a:lnTo>
                    <a:pt x="2432" y="426"/>
                  </a:lnTo>
                  <a:cubicBezTo>
                    <a:pt x="2258" y="395"/>
                    <a:pt x="2037" y="347"/>
                    <a:pt x="1800" y="269"/>
                  </a:cubicBezTo>
                  <a:lnTo>
                    <a:pt x="1185" y="95"/>
                  </a:lnTo>
                  <a:cubicBezTo>
                    <a:pt x="1090" y="79"/>
                    <a:pt x="1011" y="48"/>
                    <a:pt x="916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5118200" y="1512375"/>
              <a:ext cx="90375" cy="84475"/>
            </a:xfrm>
            <a:custGeom>
              <a:rect b="b" l="l" r="r" t="t"/>
              <a:pathLst>
                <a:path extrusionOk="0" h="3379" w="3615">
                  <a:moveTo>
                    <a:pt x="2573" y="1"/>
                  </a:moveTo>
                  <a:lnTo>
                    <a:pt x="0" y="1611"/>
                  </a:lnTo>
                  <a:cubicBezTo>
                    <a:pt x="0" y="1611"/>
                    <a:pt x="268" y="2053"/>
                    <a:pt x="584" y="2495"/>
                  </a:cubicBezTo>
                  <a:cubicBezTo>
                    <a:pt x="884" y="2937"/>
                    <a:pt x="1200" y="3379"/>
                    <a:pt x="1200" y="3379"/>
                  </a:cubicBezTo>
                  <a:lnTo>
                    <a:pt x="3615" y="1564"/>
                  </a:lnTo>
                  <a:lnTo>
                    <a:pt x="3078" y="790"/>
                  </a:lnTo>
                  <a:cubicBezTo>
                    <a:pt x="2826" y="395"/>
                    <a:pt x="2573" y="1"/>
                    <a:pt x="2573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4633975" y="238500"/>
              <a:ext cx="1994875" cy="1994500"/>
            </a:xfrm>
            <a:custGeom>
              <a:rect b="b" l="l" r="r" t="t"/>
              <a:pathLst>
                <a:path extrusionOk="0" h="79780" w="79795">
                  <a:moveTo>
                    <a:pt x="40600" y="1232"/>
                  </a:moveTo>
                  <a:cubicBezTo>
                    <a:pt x="41042" y="1264"/>
                    <a:pt x="41721" y="1248"/>
                    <a:pt x="42621" y="1327"/>
                  </a:cubicBezTo>
                  <a:cubicBezTo>
                    <a:pt x="45178" y="1500"/>
                    <a:pt x="47719" y="1927"/>
                    <a:pt x="50198" y="2621"/>
                  </a:cubicBezTo>
                  <a:cubicBezTo>
                    <a:pt x="59132" y="5099"/>
                    <a:pt x="66883" y="10703"/>
                    <a:pt x="72029" y="18406"/>
                  </a:cubicBezTo>
                  <a:cubicBezTo>
                    <a:pt x="73670" y="20869"/>
                    <a:pt x="75044" y="23521"/>
                    <a:pt x="76085" y="26299"/>
                  </a:cubicBezTo>
                  <a:cubicBezTo>
                    <a:pt x="77206" y="29267"/>
                    <a:pt x="77948" y="32376"/>
                    <a:pt x="78311" y="35534"/>
                  </a:cubicBezTo>
                  <a:cubicBezTo>
                    <a:pt x="78453" y="36812"/>
                    <a:pt x="78532" y="38107"/>
                    <a:pt x="78548" y="39401"/>
                  </a:cubicBezTo>
                  <a:lnTo>
                    <a:pt x="78548" y="40395"/>
                  </a:lnTo>
                  <a:cubicBezTo>
                    <a:pt x="78516" y="42100"/>
                    <a:pt x="78390" y="43821"/>
                    <a:pt x="78153" y="45510"/>
                  </a:cubicBezTo>
                  <a:cubicBezTo>
                    <a:pt x="77901" y="47230"/>
                    <a:pt x="77522" y="48919"/>
                    <a:pt x="77048" y="50593"/>
                  </a:cubicBezTo>
                  <a:cubicBezTo>
                    <a:pt x="76812" y="51429"/>
                    <a:pt x="76527" y="52266"/>
                    <a:pt x="76243" y="53103"/>
                  </a:cubicBezTo>
                  <a:cubicBezTo>
                    <a:pt x="76085" y="53513"/>
                    <a:pt x="75912" y="53923"/>
                    <a:pt x="75754" y="54350"/>
                  </a:cubicBezTo>
                  <a:cubicBezTo>
                    <a:pt x="75596" y="54760"/>
                    <a:pt x="75423" y="55155"/>
                    <a:pt x="75233" y="55565"/>
                  </a:cubicBezTo>
                  <a:cubicBezTo>
                    <a:pt x="72250" y="62290"/>
                    <a:pt x="67404" y="68020"/>
                    <a:pt x="61279" y="72092"/>
                  </a:cubicBezTo>
                  <a:cubicBezTo>
                    <a:pt x="59716" y="73134"/>
                    <a:pt x="58090" y="74065"/>
                    <a:pt x="56385" y="74855"/>
                  </a:cubicBezTo>
                  <a:cubicBezTo>
                    <a:pt x="54681" y="75660"/>
                    <a:pt x="52913" y="76339"/>
                    <a:pt x="51097" y="76891"/>
                  </a:cubicBezTo>
                  <a:cubicBezTo>
                    <a:pt x="47593" y="77964"/>
                    <a:pt x="43947" y="78517"/>
                    <a:pt x="40269" y="78533"/>
                  </a:cubicBezTo>
                  <a:lnTo>
                    <a:pt x="39511" y="78533"/>
                  </a:lnTo>
                  <a:cubicBezTo>
                    <a:pt x="32029" y="78485"/>
                    <a:pt x="24736" y="76244"/>
                    <a:pt x="18501" y="72092"/>
                  </a:cubicBezTo>
                  <a:cubicBezTo>
                    <a:pt x="12376" y="68020"/>
                    <a:pt x="7546" y="62290"/>
                    <a:pt x="4563" y="55565"/>
                  </a:cubicBezTo>
                  <a:cubicBezTo>
                    <a:pt x="4357" y="55155"/>
                    <a:pt x="4199" y="54744"/>
                    <a:pt x="4042" y="54334"/>
                  </a:cubicBezTo>
                  <a:cubicBezTo>
                    <a:pt x="3884" y="53923"/>
                    <a:pt x="3710" y="53513"/>
                    <a:pt x="3552" y="53103"/>
                  </a:cubicBezTo>
                  <a:cubicBezTo>
                    <a:pt x="3268" y="52250"/>
                    <a:pt x="2968" y="51429"/>
                    <a:pt x="2747" y="50577"/>
                  </a:cubicBezTo>
                  <a:cubicBezTo>
                    <a:pt x="2258" y="48919"/>
                    <a:pt x="1895" y="47215"/>
                    <a:pt x="1642" y="45494"/>
                  </a:cubicBezTo>
                  <a:cubicBezTo>
                    <a:pt x="1405" y="43805"/>
                    <a:pt x="1279" y="42100"/>
                    <a:pt x="1248" y="40380"/>
                  </a:cubicBezTo>
                  <a:cubicBezTo>
                    <a:pt x="1232" y="40048"/>
                    <a:pt x="1232" y="39732"/>
                    <a:pt x="1248" y="39401"/>
                  </a:cubicBezTo>
                  <a:cubicBezTo>
                    <a:pt x="1263" y="38107"/>
                    <a:pt x="1342" y="36812"/>
                    <a:pt x="1484" y="35518"/>
                  </a:cubicBezTo>
                  <a:cubicBezTo>
                    <a:pt x="1847" y="32361"/>
                    <a:pt x="2589" y="29267"/>
                    <a:pt x="3710" y="26299"/>
                  </a:cubicBezTo>
                  <a:cubicBezTo>
                    <a:pt x="6599" y="18612"/>
                    <a:pt x="11855" y="12045"/>
                    <a:pt x="18722" y="7562"/>
                  </a:cubicBezTo>
                  <a:cubicBezTo>
                    <a:pt x="22068" y="5352"/>
                    <a:pt x="25731" y="3695"/>
                    <a:pt x="29598" y="2621"/>
                  </a:cubicBezTo>
                  <a:cubicBezTo>
                    <a:pt x="32076" y="1942"/>
                    <a:pt x="34618" y="1500"/>
                    <a:pt x="37175" y="1327"/>
                  </a:cubicBezTo>
                  <a:cubicBezTo>
                    <a:pt x="38059" y="1264"/>
                    <a:pt x="38738" y="1264"/>
                    <a:pt x="39195" y="1248"/>
                  </a:cubicBezTo>
                  <a:lnTo>
                    <a:pt x="40269" y="1248"/>
                  </a:lnTo>
                  <a:cubicBezTo>
                    <a:pt x="40363" y="1232"/>
                    <a:pt x="40474" y="1232"/>
                    <a:pt x="40600" y="1232"/>
                  </a:cubicBezTo>
                  <a:close/>
                  <a:moveTo>
                    <a:pt x="39180" y="1"/>
                  </a:moveTo>
                  <a:cubicBezTo>
                    <a:pt x="38722" y="1"/>
                    <a:pt x="38011" y="1"/>
                    <a:pt x="37096" y="80"/>
                  </a:cubicBezTo>
                  <a:cubicBezTo>
                    <a:pt x="34444" y="269"/>
                    <a:pt x="31824" y="711"/>
                    <a:pt x="29266" y="1421"/>
                  </a:cubicBezTo>
                  <a:cubicBezTo>
                    <a:pt x="25273" y="2526"/>
                    <a:pt x="21484" y="4231"/>
                    <a:pt x="18012" y="6504"/>
                  </a:cubicBezTo>
                  <a:cubicBezTo>
                    <a:pt x="13544" y="9456"/>
                    <a:pt x="9709" y="13260"/>
                    <a:pt x="6725" y="17712"/>
                  </a:cubicBezTo>
                  <a:cubicBezTo>
                    <a:pt x="5020" y="20253"/>
                    <a:pt x="3631" y="23000"/>
                    <a:pt x="2542" y="25857"/>
                  </a:cubicBezTo>
                  <a:cubicBezTo>
                    <a:pt x="1390" y="28919"/>
                    <a:pt x="616" y="32124"/>
                    <a:pt x="253" y="35391"/>
                  </a:cubicBezTo>
                  <a:cubicBezTo>
                    <a:pt x="95" y="36717"/>
                    <a:pt x="16" y="38059"/>
                    <a:pt x="1" y="39401"/>
                  </a:cubicBezTo>
                  <a:lnTo>
                    <a:pt x="1" y="40380"/>
                  </a:lnTo>
                  <a:cubicBezTo>
                    <a:pt x="16" y="42163"/>
                    <a:pt x="158" y="43931"/>
                    <a:pt x="411" y="45683"/>
                  </a:cubicBezTo>
                  <a:cubicBezTo>
                    <a:pt x="664" y="47451"/>
                    <a:pt x="1042" y="49204"/>
                    <a:pt x="1548" y="50924"/>
                  </a:cubicBezTo>
                  <a:cubicBezTo>
                    <a:pt x="1784" y="51792"/>
                    <a:pt x="2084" y="52661"/>
                    <a:pt x="2384" y="53513"/>
                  </a:cubicBezTo>
                  <a:cubicBezTo>
                    <a:pt x="2542" y="53939"/>
                    <a:pt x="2716" y="54365"/>
                    <a:pt x="2874" y="54792"/>
                  </a:cubicBezTo>
                  <a:cubicBezTo>
                    <a:pt x="3047" y="55218"/>
                    <a:pt x="3221" y="55644"/>
                    <a:pt x="3410" y="56070"/>
                  </a:cubicBezTo>
                  <a:cubicBezTo>
                    <a:pt x="6504" y="63000"/>
                    <a:pt x="11492" y="68919"/>
                    <a:pt x="17822" y="73134"/>
                  </a:cubicBezTo>
                  <a:cubicBezTo>
                    <a:pt x="19432" y="74192"/>
                    <a:pt x="21121" y="75155"/>
                    <a:pt x="22873" y="75975"/>
                  </a:cubicBezTo>
                  <a:cubicBezTo>
                    <a:pt x="26409" y="77649"/>
                    <a:pt x="30182" y="78785"/>
                    <a:pt x="34065" y="79354"/>
                  </a:cubicBezTo>
                  <a:cubicBezTo>
                    <a:pt x="35865" y="79622"/>
                    <a:pt x="37680" y="79764"/>
                    <a:pt x="39511" y="79780"/>
                  </a:cubicBezTo>
                  <a:lnTo>
                    <a:pt x="40269" y="79780"/>
                  </a:lnTo>
                  <a:cubicBezTo>
                    <a:pt x="42100" y="79764"/>
                    <a:pt x="43915" y="79622"/>
                    <a:pt x="45730" y="79354"/>
                  </a:cubicBezTo>
                  <a:cubicBezTo>
                    <a:pt x="49598" y="78785"/>
                    <a:pt x="53371" y="77649"/>
                    <a:pt x="56906" y="75975"/>
                  </a:cubicBezTo>
                  <a:cubicBezTo>
                    <a:pt x="58659" y="75155"/>
                    <a:pt x="60348" y="74192"/>
                    <a:pt x="61973" y="73134"/>
                  </a:cubicBezTo>
                  <a:cubicBezTo>
                    <a:pt x="68288" y="68919"/>
                    <a:pt x="73291" y="63000"/>
                    <a:pt x="76370" y="56070"/>
                  </a:cubicBezTo>
                  <a:cubicBezTo>
                    <a:pt x="76575" y="55644"/>
                    <a:pt x="76748" y="55218"/>
                    <a:pt x="76906" y="54792"/>
                  </a:cubicBezTo>
                  <a:cubicBezTo>
                    <a:pt x="77080" y="54365"/>
                    <a:pt x="77254" y="53939"/>
                    <a:pt x="77411" y="53513"/>
                  </a:cubicBezTo>
                  <a:cubicBezTo>
                    <a:pt x="77696" y="52661"/>
                    <a:pt x="77996" y="51792"/>
                    <a:pt x="78248" y="50924"/>
                  </a:cubicBezTo>
                  <a:cubicBezTo>
                    <a:pt x="78737" y="49204"/>
                    <a:pt x="79116" y="47451"/>
                    <a:pt x="79369" y="45683"/>
                  </a:cubicBezTo>
                  <a:cubicBezTo>
                    <a:pt x="79621" y="43931"/>
                    <a:pt x="79763" y="42163"/>
                    <a:pt x="79779" y="40380"/>
                  </a:cubicBezTo>
                  <a:cubicBezTo>
                    <a:pt x="79795" y="40048"/>
                    <a:pt x="79795" y="39732"/>
                    <a:pt x="79779" y="39401"/>
                  </a:cubicBezTo>
                  <a:cubicBezTo>
                    <a:pt x="79763" y="38059"/>
                    <a:pt x="79685" y="36717"/>
                    <a:pt x="79527" y="35376"/>
                  </a:cubicBezTo>
                  <a:cubicBezTo>
                    <a:pt x="79164" y="32124"/>
                    <a:pt x="78406" y="28919"/>
                    <a:pt x="77254" y="25857"/>
                  </a:cubicBezTo>
                  <a:cubicBezTo>
                    <a:pt x="76164" y="23000"/>
                    <a:pt x="74760" y="20253"/>
                    <a:pt x="73070" y="17712"/>
                  </a:cubicBezTo>
                  <a:cubicBezTo>
                    <a:pt x="70087" y="13260"/>
                    <a:pt x="66235" y="9456"/>
                    <a:pt x="61768" y="6520"/>
                  </a:cubicBezTo>
                  <a:cubicBezTo>
                    <a:pt x="58311" y="4247"/>
                    <a:pt x="54523" y="2526"/>
                    <a:pt x="50529" y="1421"/>
                  </a:cubicBezTo>
                  <a:cubicBezTo>
                    <a:pt x="47972" y="711"/>
                    <a:pt x="45352" y="269"/>
                    <a:pt x="42700" y="95"/>
                  </a:cubicBezTo>
                  <a:cubicBezTo>
                    <a:pt x="41784" y="17"/>
                    <a:pt x="41090" y="17"/>
                    <a:pt x="4061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5621350" y="279550"/>
              <a:ext cx="965675" cy="968850"/>
            </a:xfrm>
            <a:custGeom>
              <a:rect b="b" l="l" r="r" t="t"/>
              <a:pathLst>
                <a:path extrusionOk="0" h="38754" w="38627">
                  <a:moveTo>
                    <a:pt x="0" y="0"/>
                  </a:moveTo>
                  <a:lnTo>
                    <a:pt x="0" y="648"/>
                  </a:lnTo>
                  <a:lnTo>
                    <a:pt x="1058" y="648"/>
                  </a:lnTo>
                  <a:cubicBezTo>
                    <a:pt x="1516" y="663"/>
                    <a:pt x="2163" y="663"/>
                    <a:pt x="3031" y="727"/>
                  </a:cubicBezTo>
                  <a:cubicBezTo>
                    <a:pt x="5525" y="900"/>
                    <a:pt x="8003" y="1326"/>
                    <a:pt x="10419" y="1989"/>
                  </a:cubicBezTo>
                  <a:cubicBezTo>
                    <a:pt x="14175" y="3031"/>
                    <a:pt x="17759" y="4641"/>
                    <a:pt x="21010" y="6788"/>
                  </a:cubicBezTo>
                  <a:cubicBezTo>
                    <a:pt x="27688" y="11161"/>
                    <a:pt x="32802" y="17554"/>
                    <a:pt x="35612" y="25020"/>
                  </a:cubicBezTo>
                  <a:cubicBezTo>
                    <a:pt x="36701" y="27925"/>
                    <a:pt x="37427" y="30940"/>
                    <a:pt x="37774" y="34018"/>
                  </a:cubicBezTo>
                  <a:cubicBezTo>
                    <a:pt x="37932" y="35249"/>
                    <a:pt x="38011" y="36512"/>
                    <a:pt x="38011" y="37759"/>
                  </a:cubicBezTo>
                  <a:cubicBezTo>
                    <a:pt x="38027" y="38090"/>
                    <a:pt x="38027" y="38422"/>
                    <a:pt x="38011" y="38753"/>
                  </a:cubicBezTo>
                  <a:lnTo>
                    <a:pt x="38627" y="38753"/>
                  </a:lnTo>
                  <a:lnTo>
                    <a:pt x="38627" y="37759"/>
                  </a:lnTo>
                  <a:cubicBezTo>
                    <a:pt x="38627" y="36480"/>
                    <a:pt x="38548" y="35202"/>
                    <a:pt x="38390" y="33939"/>
                  </a:cubicBezTo>
                  <a:cubicBezTo>
                    <a:pt x="38043" y="30813"/>
                    <a:pt x="37301" y="27735"/>
                    <a:pt x="36196" y="24799"/>
                  </a:cubicBezTo>
                  <a:cubicBezTo>
                    <a:pt x="33339" y="17206"/>
                    <a:pt x="28145" y="10703"/>
                    <a:pt x="21358" y="6251"/>
                  </a:cubicBezTo>
                  <a:cubicBezTo>
                    <a:pt x="18043" y="4073"/>
                    <a:pt x="14412" y="2431"/>
                    <a:pt x="10592" y="1358"/>
                  </a:cubicBezTo>
                  <a:cubicBezTo>
                    <a:pt x="8145" y="679"/>
                    <a:pt x="5620" y="253"/>
                    <a:pt x="3078" y="79"/>
                  </a:cubicBezTo>
                  <a:cubicBezTo>
                    <a:pt x="2210" y="16"/>
                    <a:pt x="1547" y="16"/>
                    <a:pt x="1089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4703825" y="307975"/>
              <a:ext cx="1855200" cy="1855175"/>
            </a:xfrm>
            <a:custGeom>
              <a:rect b="b" l="l" r="r" t="t"/>
              <a:pathLst>
                <a:path extrusionOk="0" h="74207" w="74208">
                  <a:moveTo>
                    <a:pt x="37759" y="316"/>
                  </a:moveTo>
                  <a:cubicBezTo>
                    <a:pt x="38201" y="347"/>
                    <a:pt x="38848" y="331"/>
                    <a:pt x="39685" y="410"/>
                  </a:cubicBezTo>
                  <a:cubicBezTo>
                    <a:pt x="42131" y="568"/>
                    <a:pt x="44547" y="979"/>
                    <a:pt x="46914" y="1642"/>
                  </a:cubicBezTo>
                  <a:cubicBezTo>
                    <a:pt x="50592" y="2652"/>
                    <a:pt x="54081" y="4230"/>
                    <a:pt x="57269" y="6330"/>
                  </a:cubicBezTo>
                  <a:cubicBezTo>
                    <a:pt x="66425" y="12313"/>
                    <a:pt x="72439" y="22084"/>
                    <a:pt x="73670" y="32944"/>
                  </a:cubicBezTo>
                  <a:cubicBezTo>
                    <a:pt x="73812" y="34159"/>
                    <a:pt x="73891" y="35391"/>
                    <a:pt x="73891" y="36622"/>
                  </a:cubicBezTo>
                  <a:lnTo>
                    <a:pt x="73891" y="37601"/>
                  </a:lnTo>
                  <a:cubicBezTo>
                    <a:pt x="73876" y="39226"/>
                    <a:pt x="73749" y="40852"/>
                    <a:pt x="73512" y="42462"/>
                  </a:cubicBezTo>
                  <a:cubicBezTo>
                    <a:pt x="73276" y="44088"/>
                    <a:pt x="72928" y="45698"/>
                    <a:pt x="72471" y="47293"/>
                  </a:cubicBezTo>
                  <a:cubicBezTo>
                    <a:pt x="72250" y="48098"/>
                    <a:pt x="71966" y="48887"/>
                    <a:pt x="71697" y="49676"/>
                  </a:cubicBezTo>
                  <a:cubicBezTo>
                    <a:pt x="71539" y="50071"/>
                    <a:pt x="71381" y="50466"/>
                    <a:pt x="71239" y="50860"/>
                  </a:cubicBezTo>
                  <a:cubicBezTo>
                    <a:pt x="71082" y="51255"/>
                    <a:pt x="70924" y="51650"/>
                    <a:pt x="70750" y="52028"/>
                  </a:cubicBezTo>
                  <a:cubicBezTo>
                    <a:pt x="67893" y="58421"/>
                    <a:pt x="63299" y="63883"/>
                    <a:pt x="57475" y="67766"/>
                  </a:cubicBezTo>
                  <a:cubicBezTo>
                    <a:pt x="55975" y="68745"/>
                    <a:pt x="54428" y="69629"/>
                    <a:pt x="52802" y="70387"/>
                  </a:cubicBezTo>
                  <a:cubicBezTo>
                    <a:pt x="51176" y="71160"/>
                    <a:pt x="49503" y="71807"/>
                    <a:pt x="47783" y="72328"/>
                  </a:cubicBezTo>
                  <a:cubicBezTo>
                    <a:pt x="44436" y="73339"/>
                    <a:pt x="40979" y="73875"/>
                    <a:pt x="37491" y="73891"/>
                  </a:cubicBezTo>
                  <a:lnTo>
                    <a:pt x="36733" y="73891"/>
                  </a:lnTo>
                  <a:cubicBezTo>
                    <a:pt x="33244" y="73875"/>
                    <a:pt x="29772" y="73339"/>
                    <a:pt x="26441" y="72328"/>
                  </a:cubicBezTo>
                  <a:cubicBezTo>
                    <a:pt x="24720" y="71807"/>
                    <a:pt x="23047" y="71160"/>
                    <a:pt x="21421" y="70387"/>
                  </a:cubicBezTo>
                  <a:cubicBezTo>
                    <a:pt x="19795" y="69629"/>
                    <a:pt x="18248" y="68745"/>
                    <a:pt x="16765" y="67766"/>
                  </a:cubicBezTo>
                  <a:cubicBezTo>
                    <a:pt x="10924" y="63883"/>
                    <a:pt x="6315" y="58421"/>
                    <a:pt x="3458" y="52028"/>
                  </a:cubicBezTo>
                  <a:cubicBezTo>
                    <a:pt x="3284" y="51634"/>
                    <a:pt x="3126" y="51255"/>
                    <a:pt x="2968" y="50860"/>
                  </a:cubicBezTo>
                  <a:cubicBezTo>
                    <a:pt x="2810" y="50466"/>
                    <a:pt x="2653" y="50071"/>
                    <a:pt x="2510" y="49676"/>
                  </a:cubicBezTo>
                  <a:cubicBezTo>
                    <a:pt x="2242" y="48887"/>
                    <a:pt x="1958" y="48082"/>
                    <a:pt x="1737" y="47293"/>
                  </a:cubicBezTo>
                  <a:cubicBezTo>
                    <a:pt x="1279" y="45698"/>
                    <a:pt x="932" y="44088"/>
                    <a:pt x="695" y="42447"/>
                  </a:cubicBezTo>
                  <a:cubicBezTo>
                    <a:pt x="458" y="40837"/>
                    <a:pt x="348" y="39226"/>
                    <a:pt x="316" y="37601"/>
                  </a:cubicBezTo>
                  <a:cubicBezTo>
                    <a:pt x="301" y="37269"/>
                    <a:pt x="301" y="36938"/>
                    <a:pt x="316" y="36606"/>
                  </a:cubicBezTo>
                  <a:cubicBezTo>
                    <a:pt x="332" y="35391"/>
                    <a:pt x="411" y="34159"/>
                    <a:pt x="553" y="32944"/>
                  </a:cubicBezTo>
                  <a:cubicBezTo>
                    <a:pt x="885" y="29945"/>
                    <a:pt x="1595" y="26993"/>
                    <a:pt x="2653" y="24167"/>
                  </a:cubicBezTo>
                  <a:cubicBezTo>
                    <a:pt x="5415" y="16859"/>
                    <a:pt x="10419" y="10608"/>
                    <a:pt x="16954" y="6330"/>
                  </a:cubicBezTo>
                  <a:cubicBezTo>
                    <a:pt x="20127" y="4230"/>
                    <a:pt x="23631" y="2652"/>
                    <a:pt x="27309" y="1642"/>
                  </a:cubicBezTo>
                  <a:cubicBezTo>
                    <a:pt x="29661" y="979"/>
                    <a:pt x="32076" y="568"/>
                    <a:pt x="34523" y="395"/>
                  </a:cubicBezTo>
                  <a:cubicBezTo>
                    <a:pt x="35375" y="331"/>
                    <a:pt x="36023" y="331"/>
                    <a:pt x="36449" y="316"/>
                  </a:cubicBezTo>
                  <a:close/>
                  <a:moveTo>
                    <a:pt x="36433" y="0"/>
                  </a:moveTo>
                  <a:cubicBezTo>
                    <a:pt x="35991" y="16"/>
                    <a:pt x="35344" y="0"/>
                    <a:pt x="34491" y="95"/>
                  </a:cubicBezTo>
                  <a:cubicBezTo>
                    <a:pt x="32029" y="253"/>
                    <a:pt x="29598" y="663"/>
                    <a:pt x="27214" y="1342"/>
                  </a:cubicBezTo>
                  <a:cubicBezTo>
                    <a:pt x="18643" y="3710"/>
                    <a:pt x="11192" y="9077"/>
                    <a:pt x="6252" y="16480"/>
                  </a:cubicBezTo>
                  <a:cubicBezTo>
                    <a:pt x="4673" y="18848"/>
                    <a:pt x="3363" y="21389"/>
                    <a:pt x="2368" y="24041"/>
                  </a:cubicBezTo>
                  <a:cubicBezTo>
                    <a:pt x="1295" y="26898"/>
                    <a:pt x="585" y="29882"/>
                    <a:pt x="253" y="32912"/>
                  </a:cubicBezTo>
                  <a:cubicBezTo>
                    <a:pt x="95" y="34144"/>
                    <a:pt x="16" y="35375"/>
                    <a:pt x="16" y="36622"/>
                  </a:cubicBezTo>
                  <a:cubicBezTo>
                    <a:pt x="1" y="36938"/>
                    <a:pt x="1" y="37269"/>
                    <a:pt x="16" y="37601"/>
                  </a:cubicBezTo>
                  <a:cubicBezTo>
                    <a:pt x="32" y="39242"/>
                    <a:pt x="158" y="40868"/>
                    <a:pt x="395" y="42494"/>
                  </a:cubicBezTo>
                  <a:cubicBezTo>
                    <a:pt x="632" y="44136"/>
                    <a:pt x="995" y="45777"/>
                    <a:pt x="1453" y="47372"/>
                  </a:cubicBezTo>
                  <a:cubicBezTo>
                    <a:pt x="1658" y="48177"/>
                    <a:pt x="1958" y="48982"/>
                    <a:pt x="2226" y="49787"/>
                  </a:cubicBezTo>
                  <a:cubicBezTo>
                    <a:pt x="2368" y="50182"/>
                    <a:pt x="2526" y="50576"/>
                    <a:pt x="2684" y="50971"/>
                  </a:cubicBezTo>
                  <a:cubicBezTo>
                    <a:pt x="2842" y="51365"/>
                    <a:pt x="3016" y="51760"/>
                    <a:pt x="3189" y="52139"/>
                  </a:cubicBezTo>
                  <a:cubicBezTo>
                    <a:pt x="6062" y="58595"/>
                    <a:pt x="10703" y="64104"/>
                    <a:pt x="16575" y="68019"/>
                  </a:cubicBezTo>
                  <a:cubicBezTo>
                    <a:pt x="18090" y="69013"/>
                    <a:pt x="19653" y="69897"/>
                    <a:pt x="21279" y="70671"/>
                  </a:cubicBezTo>
                  <a:cubicBezTo>
                    <a:pt x="22921" y="71444"/>
                    <a:pt x="24610" y="72092"/>
                    <a:pt x="26346" y="72612"/>
                  </a:cubicBezTo>
                  <a:cubicBezTo>
                    <a:pt x="28098" y="73149"/>
                    <a:pt x="29882" y="73544"/>
                    <a:pt x="31682" y="73812"/>
                  </a:cubicBezTo>
                  <a:cubicBezTo>
                    <a:pt x="33355" y="74049"/>
                    <a:pt x="35044" y="74191"/>
                    <a:pt x="36733" y="74207"/>
                  </a:cubicBezTo>
                  <a:lnTo>
                    <a:pt x="37491" y="74207"/>
                  </a:lnTo>
                  <a:cubicBezTo>
                    <a:pt x="39180" y="74191"/>
                    <a:pt x="40869" y="74049"/>
                    <a:pt x="42542" y="73812"/>
                  </a:cubicBezTo>
                  <a:cubicBezTo>
                    <a:pt x="44341" y="73544"/>
                    <a:pt x="46125" y="73149"/>
                    <a:pt x="47861" y="72612"/>
                  </a:cubicBezTo>
                  <a:cubicBezTo>
                    <a:pt x="49598" y="72092"/>
                    <a:pt x="51287" y="71444"/>
                    <a:pt x="52929" y="70671"/>
                  </a:cubicBezTo>
                  <a:cubicBezTo>
                    <a:pt x="54554" y="69897"/>
                    <a:pt x="56117" y="69013"/>
                    <a:pt x="57633" y="68019"/>
                  </a:cubicBezTo>
                  <a:cubicBezTo>
                    <a:pt x="63505" y="64104"/>
                    <a:pt x="68145" y="58595"/>
                    <a:pt x="71018" y="52155"/>
                  </a:cubicBezTo>
                  <a:cubicBezTo>
                    <a:pt x="71208" y="51760"/>
                    <a:pt x="71366" y="51365"/>
                    <a:pt x="71524" y="50971"/>
                  </a:cubicBezTo>
                  <a:cubicBezTo>
                    <a:pt x="71666" y="50576"/>
                    <a:pt x="71839" y="50182"/>
                    <a:pt x="71981" y="49787"/>
                  </a:cubicBezTo>
                  <a:cubicBezTo>
                    <a:pt x="72250" y="48982"/>
                    <a:pt x="72550" y="48193"/>
                    <a:pt x="72771" y="47372"/>
                  </a:cubicBezTo>
                  <a:cubicBezTo>
                    <a:pt x="73228" y="45777"/>
                    <a:pt x="73576" y="44152"/>
                    <a:pt x="73812" y="42510"/>
                  </a:cubicBezTo>
                  <a:cubicBezTo>
                    <a:pt x="74049" y="40884"/>
                    <a:pt x="74175" y="39242"/>
                    <a:pt x="74191" y="37601"/>
                  </a:cubicBezTo>
                  <a:cubicBezTo>
                    <a:pt x="74207" y="37285"/>
                    <a:pt x="74207" y="36953"/>
                    <a:pt x="74191" y="36622"/>
                  </a:cubicBezTo>
                  <a:cubicBezTo>
                    <a:pt x="74191" y="35391"/>
                    <a:pt x="74112" y="34144"/>
                    <a:pt x="73954" y="32928"/>
                  </a:cubicBezTo>
                  <a:cubicBezTo>
                    <a:pt x="73623" y="29897"/>
                    <a:pt x="72913" y="26914"/>
                    <a:pt x="71839" y="24057"/>
                  </a:cubicBezTo>
                  <a:cubicBezTo>
                    <a:pt x="70829" y="21389"/>
                    <a:pt x="69519" y="18863"/>
                    <a:pt x="67940" y="16480"/>
                  </a:cubicBezTo>
                  <a:cubicBezTo>
                    <a:pt x="65162" y="12344"/>
                    <a:pt x="61595" y="8808"/>
                    <a:pt x="57427" y="6077"/>
                  </a:cubicBezTo>
                  <a:cubicBezTo>
                    <a:pt x="54223" y="3962"/>
                    <a:pt x="50687" y="2368"/>
                    <a:pt x="46993" y="1342"/>
                  </a:cubicBezTo>
                  <a:cubicBezTo>
                    <a:pt x="44610" y="679"/>
                    <a:pt x="42179" y="253"/>
                    <a:pt x="39716" y="95"/>
                  </a:cubicBezTo>
                  <a:cubicBezTo>
                    <a:pt x="38864" y="16"/>
                    <a:pt x="38201" y="32"/>
                    <a:pt x="37775" y="16"/>
                  </a:cubicBezTo>
                  <a:lnTo>
                    <a:pt x="37096" y="16"/>
                  </a:lnTo>
                  <a:cubicBezTo>
                    <a:pt x="37096" y="16"/>
                    <a:pt x="36970" y="0"/>
                    <a:pt x="3671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6422450" y="1153275"/>
              <a:ext cx="59225" cy="192200"/>
            </a:xfrm>
            <a:custGeom>
              <a:rect b="b" l="l" r="r" t="t"/>
              <a:pathLst>
                <a:path extrusionOk="0" h="7688" w="2369">
                  <a:moveTo>
                    <a:pt x="2194" y="0"/>
                  </a:moveTo>
                  <a:lnTo>
                    <a:pt x="127" y="205"/>
                  </a:lnTo>
                  <a:cubicBezTo>
                    <a:pt x="127" y="205"/>
                    <a:pt x="158" y="647"/>
                    <a:pt x="221" y="1326"/>
                  </a:cubicBezTo>
                  <a:cubicBezTo>
                    <a:pt x="253" y="1673"/>
                    <a:pt x="253" y="2068"/>
                    <a:pt x="253" y="2478"/>
                  </a:cubicBezTo>
                  <a:cubicBezTo>
                    <a:pt x="253" y="2905"/>
                    <a:pt x="284" y="3362"/>
                    <a:pt x="253" y="3804"/>
                  </a:cubicBezTo>
                  <a:cubicBezTo>
                    <a:pt x="253" y="5020"/>
                    <a:pt x="158" y="6220"/>
                    <a:pt x="0" y="7419"/>
                  </a:cubicBezTo>
                  <a:lnTo>
                    <a:pt x="2052" y="7688"/>
                  </a:lnTo>
                  <a:cubicBezTo>
                    <a:pt x="2226" y="6409"/>
                    <a:pt x="2321" y="5130"/>
                    <a:pt x="2337" y="3852"/>
                  </a:cubicBezTo>
                  <a:cubicBezTo>
                    <a:pt x="2368" y="3362"/>
                    <a:pt x="2352" y="2873"/>
                    <a:pt x="2337" y="2431"/>
                  </a:cubicBezTo>
                  <a:cubicBezTo>
                    <a:pt x="2321" y="1989"/>
                    <a:pt x="2321" y="1563"/>
                    <a:pt x="2289" y="1200"/>
                  </a:cubicBezTo>
                  <a:cubicBezTo>
                    <a:pt x="2242" y="489"/>
                    <a:pt x="2194" y="0"/>
                    <a:pt x="219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6381400" y="927925"/>
              <a:ext cx="127100" cy="121975"/>
            </a:xfrm>
            <a:custGeom>
              <a:rect b="b" l="l" r="r" t="t"/>
              <a:pathLst>
                <a:path extrusionOk="0" h="4879" w="5084">
                  <a:moveTo>
                    <a:pt x="3915" y="1"/>
                  </a:moveTo>
                  <a:lnTo>
                    <a:pt x="1" y="1421"/>
                  </a:lnTo>
                  <a:cubicBezTo>
                    <a:pt x="1" y="1421"/>
                    <a:pt x="80" y="1627"/>
                    <a:pt x="190" y="1958"/>
                  </a:cubicBezTo>
                  <a:cubicBezTo>
                    <a:pt x="285" y="2274"/>
                    <a:pt x="443" y="2700"/>
                    <a:pt x="569" y="3142"/>
                  </a:cubicBezTo>
                  <a:cubicBezTo>
                    <a:pt x="695" y="3568"/>
                    <a:pt x="821" y="4010"/>
                    <a:pt x="916" y="4342"/>
                  </a:cubicBezTo>
                  <a:lnTo>
                    <a:pt x="1042" y="4878"/>
                  </a:lnTo>
                  <a:lnTo>
                    <a:pt x="5084" y="3915"/>
                  </a:lnTo>
                  <a:cubicBezTo>
                    <a:pt x="5084" y="3915"/>
                    <a:pt x="5036" y="3663"/>
                    <a:pt x="4926" y="3300"/>
                  </a:cubicBezTo>
                  <a:cubicBezTo>
                    <a:pt x="4831" y="2937"/>
                    <a:pt x="4689" y="2432"/>
                    <a:pt x="4547" y="1942"/>
                  </a:cubicBezTo>
                  <a:cubicBezTo>
                    <a:pt x="4421" y="1453"/>
                    <a:pt x="4231" y="964"/>
                    <a:pt x="4121" y="601"/>
                  </a:cubicBezTo>
                  <a:lnTo>
                    <a:pt x="3915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6275250" y="733775"/>
              <a:ext cx="94350" cy="106575"/>
            </a:xfrm>
            <a:custGeom>
              <a:rect b="b" l="l" r="r" t="t"/>
              <a:pathLst>
                <a:path extrusionOk="0" h="4263" w="3774">
                  <a:moveTo>
                    <a:pt x="1674" y="0"/>
                  </a:moveTo>
                  <a:lnTo>
                    <a:pt x="0" y="1232"/>
                  </a:lnTo>
                  <a:lnTo>
                    <a:pt x="332" y="1689"/>
                  </a:lnTo>
                  <a:cubicBezTo>
                    <a:pt x="537" y="1958"/>
                    <a:pt x="790" y="2321"/>
                    <a:pt x="1026" y="2715"/>
                  </a:cubicBezTo>
                  <a:cubicBezTo>
                    <a:pt x="1532" y="3473"/>
                    <a:pt x="1974" y="4262"/>
                    <a:pt x="1974" y="4262"/>
                  </a:cubicBezTo>
                  <a:lnTo>
                    <a:pt x="3773" y="3236"/>
                  </a:lnTo>
                  <a:cubicBezTo>
                    <a:pt x="3773" y="3236"/>
                    <a:pt x="3315" y="2384"/>
                    <a:pt x="2779" y="1579"/>
                  </a:cubicBezTo>
                  <a:cubicBezTo>
                    <a:pt x="2526" y="1184"/>
                    <a:pt x="2242" y="790"/>
                    <a:pt x="2037" y="490"/>
                  </a:cubicBezTo>
                  <a:lnTo>
                    <a:pt x="167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5870350" y="553025"/>
              <a:ext cx="491350" cy="694975"/>
            </a:xfrm>
            <a:custGeom>
              <a:rect b="b" l="l" r="r" t="t"/>
              <a:pathLst>
                <a:path extrusionOk="0" h="27799" w="19654">
                  <a:moveTo>
                    <a:pt x="853" y="1"/>
                  </a:moveTo>
                  <a:lnTo>
                    <a:pt x="1" y="2226"/>
                  </a:lnTo>
                  <a:cubicBezTo>
                    <a:pt x="1" y="2226"/>
                    <a:pt x="932" y="2574"/>
                    <a:pt x="1832" y="3016"/>
                  </a:cubicBezTo>
                  <a:cubicBezTo>
                    <a:pt x="2290" y="3205"/>
                    <a:pt x="2716" y="3458"/>
                    <a:pt x="3063" y="3616"/>
                  </a:cubicBezTo>
                  <a:cubicBezTo>
                    <a:pt x="3221" y="3694"/>
                    <a:pt x="3347" y="3773"/>
                    <a:pt x="3458" y="3837"/>
                  </a:cubicBezTo>
                  <a:cubicBezTo>
                    <a:pt x="3505" y="3868"/>
                    <a:pt x="3552" y="3900"/>
                    <a:pt x="3600" y="3915"/>
                  </a:cubicBezTo>
                  <a:lnTo>
                    <a:pt x="3000" y="4957"/>
                  </a:lnTo>
                  <a:cubicBezTo>
                    <a:pt x="3000" y="4957"/>
                    <a:pt x="3158" y="5052"/>
                    <a:pt x="3395" y="5178"/>
                  </a:cubicBezTo>
                  <a:cubicBezTo>
                    <a:pt x="3647" y="5305"/>
                    <a:pt x="3931" y="5494"/>
                    <a:pt x="4231" y="5683"/>
                  </a:cubicBezTo>
                  <a:cubicBezTo>
                    <a:pt x="4531" y="5873"/>
                    <a:pt x="4831" y="6078"/>
                    <a:pt x="5052" y="6236"/>
                  </a:cubicBezTo>
                  <a:cubicBezTo>
                    <a:pt x="5273" y="6378"/>
                    <a:pt x="5415" y="6488"/>
                    <a:pt x="5415" y="6488"/>
                  </a:cubicBezTo>
                  <a:lnTo>
                    <a:pt x="6110" y="5526"/>
                  </a:lnTo>
                  <a:cubicBezTo>
                    <a:pt x="6110" y="5526"/>
                    <a:pt x="6299" y="5636"/>
                    <a:pt x="6567" y="5857"/>
                  </a:cubicBezTo>
                  <a:cubicBezTo>
                    <a:pt x="6836" y="6078"/>
                    <a:pt x="7199" y="6362"/>
                    <a:pt x="7562" y="6646"/>
                  </a:cubicBezTo>
                  <a:lnTo>
                    <a:pt x="8525" y="7483"/>
                  </a:lnTo>
                  <a:cubicBezTo>
                    <a:pt x="8777" y="7720"/>
                    <a:pt x="8951" y="7878"/>
                    <a:pt x="8951" y="7878"/>
                  </a:cubicBezTo>
                  <a:lnTo>
                    <a:pt x="8114" y="8730"/>
                  </a:lnTo>
                  <a:cubicBezTo>
                    <a:pt x="8114" y="8730"/>
                    <a:pt x="8588" y="9156"/>
                    <a:pt x="9219" y="9851"/>
                  </a:cubicBezTo>
                  <a:cubicBezTo>
                    <a:pt x="9551" y="10182"/>
                    <a:pt x="9930" y="10608"/>
                    <a:pt x="10293" y="11066"/>
                  </a:cubicBezTo>
                  <a:cubicBezTo>
                    <a:pt x="10656" y="11524"/>
                    <a:pt x="11035" y="12029"/>
                    <a:pt x="11398" y="12534"/>
                  </a:cubicBezTo>
                  <a:cubicBezTo>
                    <a:pt x="11777" y="13039"/>
                    <a:pt x="12092" y="13576"/>
                    <a:pt x="12408" y="14065"/>
                  </a:cubicBezTo>
                  <a:cubicBezTo>
                    <a:pt x="12708" y="14586"/>
                    <a:pt x="12992" y="15060"/>
                    <a:pt x="13197" y="15470"/>
                  </a:cubicBezTo>
                  <a:cubicBezTo>
                    <a:pt x="13418" y="15896"/>
                    <a:pt x="13592" y="16244"/>
                    <a:pt x="13702" y="16496"/>
                  </a:cubicBezTo>
                  <a:cubicBezTo>
                    <a:pt x="13813" y="16733"/>
                    <a:pt x="13876" y="16891"/>
                    <a:pt x="13876" y="16891"/>
                  </a:cubicBezTo>
                  <a:lnTo>
                    <a:pt x="14965" y="16402"/>
                  </a:lnTo>
                  <a:cubicBezTo>
                    <a:pt x="14965" y="16402"/>
                    <a:pt x="15455" y="17522"/>
                    <a:pt x="15865" y="18690"/>
                  </a:cubicBezTo>
                  <a:cubicBezTo>
                    <a:pt x="16260" y="19859"/>
                    <a:pt x="16544" y="21058"/>
                    <a:pt x="16544" y="21058"/>
                  </a:cubicBezTo>
                  <a:lnTo>
                    <a:pt x="15391" y="21342"/>
                  </a:lnTo>
                  <a:lnTo>
                    <a:pt x="15486" y="21753"/>
                  </a:lnTo>
                  <a:cubicBezTo>
                    <a:pt x="15549" y="22021"/>
                    <a:pt x="15628" y="22400"/>
                    <a:pt x="15707" y="22874"/>
                  </a:cubicBezTo>
                  <a:cubicBezTo>
                    <a:pt x="15897" y="23994"/>
                    <a:pt x="16023" y="25147"/>
                    <a:pt x="16070" y="26299"/>
                  </a:cubicBezTo>
                  <a:cubicBezTo>
                    <a:pt x="16086" y="26473"/>
                    <a:pt x="16086" y="26646"/>
                    <a:pt x="16086" y="26820"/>
                  </a:cubicBezTo>
                  <a:cubicBezTo>
                    <a:pt x="16102" y="27151"/>
                    <a:pt x="16102" y="27483"/>
                    <a:pt x="16086" y="27799"/>
                  </a:cubicBezTo>
                  <a:lnTo>
                    <a:pt x="19653" y="27799"/>
                  </a:lnTo>
                  <a:lnTo>
                    <a:pt x="19653" y="26820"/>
                  </a:lnTo>
                  <a:cubicBezTo>
                    <a:pt x="19653" y="26220"/>
                    <a:pt x="19622" y="25604"/>
                    <a:pt x="19559" y="25020"/>
                  </a:cubicBezTo>
                  <a:cubicBezTo>
                    <a:pt x="19480" y="23789"/>
                    <a:pt x="19306" y="22558"/>
                    <a:pt x="19054" y="21358"/>
                  </a:cubicBezTo>
                  <a:cubicBezTo>
                    <a:pt x="18801" y="20174"/>
                    <a:pt x="18485" y="19006"/>
                    <a:pt x="18106" y="17870"/>
                  </a:cubicBezTo>
                  <a:cubicBezTo>
                    <a:pt x="17728" y="16765"/>
                    <a:pt x="17286" y="15675"/>
                    <a:pt x="16780" y="14634"/>
                  </a:cubicBezTo>
                  <a:cubicBezTo>
                    <a:pt x="16291" y="13623"/>
                    <a:pt x="15739" y="12645"/>
                    <a:pt x="15155" y="11713"/>
                  </a:cubicBezTo>
                  <a:cubicBezTo>
                    <a:pt x="13134" y="8509"/>
                    <a:pt x="10498" y="5731"/>
                    <a:pt x="7420" y="3537"/>
                  </a:cubicBezTo>
                  <a:cubicBezTo>
                    <a:pt x="6804" y="3063"/>
                    <a:pt x="6189" y="2684"/>
                    <a:pt x="5620" y="2321"/>
                  </a:cubicBezTo>
                  <a:cubicBezTo>
                    <a:pt x="5036" y="1990"/>
                    <a:pt x="4531" y="1674"/>
                    <a:pt x="4026" y="1437"/>
                  </a:cubicBezTo>
                  <a:cubicBezTo>
                    <a:pt x="3047" y="916"/>
                    <a:pt x="2258" y="537"/>
                    <a:pt x="1706" y="332"/>
                  </a:cubicBezTo>
                  <a:cubicBezTo>
                    <a:pt x="1153" y="111"/>
                    <a:pt x="853" y="1"/>
                    <a:pt x="853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5352600" y="480425"/>
              <a:ext cx="1033950" cy="1510275"/>
            </a:xfrm>
            <a:custGeom>
              <a:rect b="b" l="l" r="r" t="t"/>
              <a:pathLst>
                <a:path extrusionOk="0" h="60411" w="41358">
                  <a:moveTo>
                    <a:pt x="11145" y="0"/>
                  </a:moveTo>
                  <a:lnTo>
                    <a:pt x="11161" y="379"/>
                  </a:lnTo>
                  <a:lnTo>
                    <a:pt x="11540" y="379"/>
                  </a:lnTo>
                  <a:cubicBezTo>
                    <a:pt x="11729" y="395"/>
                    <a:pt x="11997" y="411"/>
                    <a:pt x="12345" y="411"/>
                  </a:cubicBezTo>
                  <a:cubicBezTo>
                    <a:pt x="13450" y="442"/>
                    <a:pt x="14555" y="553"/>
                    <a:pt x="15659" y="711"/>
                  </a:cubicBezTo>
                  <a:cubicBezTo>
                    <a:pt x="17364" y="979"/>
                    <a:pt x="19053" y="1389"/>
                    <a:pt x="20679" y="1942"/>
                  </a:cubicBezTo>
                  <a:cubicBezTo>
                    <a:pt x="28209" y="4467"/>
                    <a:pt x="34428" y="9913"/>
                    <a:pt x="37932" y="17033"/>
                  </a:cubicBezTo>
                  <a:cubicBezTo>
                    <a:pt x="38627" y="18437"/>
                    <a:pt x="39195" y="19890"/>
                    <a:pt x="39669" y="21373"/>
                  </a:cubicBezTo>
                  <a:cubicBezTo>
                    <a:pt x="40142" y="22905"/>
                    <a:pt x="40490" y="24467"/>
                    <a:pt x="40711" y="26062"/>
                  </a:cubicBezTo>
                  <a:cubicBezTo>
                    <a:pt x="40884" y="27277"/>
                    <a:pt x="40979" y="28493"/>
                    <a:pt x="40995" y="29708"/>
                  </a:cubicBezTo>
                  <a:lnTo>
                    <a:pt x="40995" y="30703"/>
                  </a:lnTo>
                  <a:lnTo>
                    <a:pt x="40995" y="30924"/>
                  </a:lnTo>
                  <a:cubicBezTo>
                    <a:pt x="40947" y="32565"/>
                    <a:pt x="40774" y="34191"/>
                    <a:pt x="40458" y="35801"/>
                  </a:cubicBezTo>
                  <a:cubicBezTo>
                    <a:pt x="40142" y="37411"/>
                    <a:pt x="39700" y="38990"/>
                    <a:pt x="39148" y="40537"/>
                  </a:cubicBezTo>
                  <a:cubicBezTo>
                    <a:pt x="38580" y="42068"/>
                    <a:pt x="37885" y="43536"/>
                    <a:pt x="37080" y="44941"/>
                  </a:cubicBezTo>
                  <a:cubicBezTo>
                    <a:pt x="34034" y="50308"/>
                    <a:pt x="29408" y="54602"/>
                    <a:pt x="23820" y="57222"/>
                  </a:cubicBezTo>
                  <a:cubicBezTo>
                    <a:pt x="22573" y="57790"/>
                    <a:pt x="21295" y="58295"/>
                    <a:pt x="19985" y="58706"/>
                  </a:cubicBezTo>
                  <a:cubicBezTo>
                    <a:pt x="19353" y="58879"/>
                    <a:pt x="18738" y="59085"/>
                    <a:pt x="18106" y="59211"/>
                  </a:cubicBezTo>
                  <a:cubicBezTo>
                    <a:pt x="17791" y="59290"/>
                    <a:pt x="17475" y="59369"/>
                    <a:pt x="17175" y="59432"/>
                  </a:cubicBezTo>
                  <a:cubicBezTo>
                    <a:pt x="16859" y="59495"/>
                    <a:pt x="16559" y="59542"/>
                    <a:pt x="16259" y="59590"/>
                  </a:cubicBezTo>
                  <a:cubicBezTo>
                    <a:pt x="14697" y="59874"/>
                    <a:pt x="13102" y="60016"/>
                    <a:pt x="11524" y="60032"/>
                  </a:cubicBezTo>
                  <a:lnTo>
                    <a:pt x="10766" y="60032"/>
                  </a:lnTo>
                  <a:cubicBezTo>
                    <a:pt x="8635" y="60016"/>
                    <a:pt x="6520" y="59763"/>
                    <a:pt x="4452" y="59274"/>
                  </a:cubicBezTo>
                  <a:cubicBezTo>
                    <a:pt x="3363" y="59037"/>
                    <a:pt x="2305" y="58722"/>
                    <a:pt x="1248" y="58358"/>
                  </a:cubicBezTo>
                  <a:cubicBezTo>
                    <a:pt x="885" y="58232"/>
                    <a:pt x="616" y="58122"/>
                    <a:pt x="427" y="58043"/>
                  </a:cubicBezTo>
                  <a:lnTo>
                    <a:pt x="143" y="57932"/>
                  </a:lnTo>
                  <a:lnTo>
                    <a:pt x="1" y="58295"/>
                  </a:lnTo>
                  <a:cubicBezTo>
                    <a:pt x="1" y="58295"/>
                    <a:pt x="111" y="58327"/>
                    <a:pt x="285" y="58406"/>
                  </a:cubicBezTo>
                  <a:cubicBezTo>
                    <a:pt x="474" y="58469"/>
                    <a:pt x="758" y="58595"/>
                    <a:pt x="1121" y="58706"/>
                  </a:cubicBezTo>
                  <a:cubicBezTo>
                    <a:pt x="2195" y="59085"/>
                    <a:pt x="3268" y="59400"/>
                    <a:pt x="4373" y="59653"/>
                  </a:cubicBezTo>
                  <a:cubicBezTo>
                    <a:pt x="6472" y="60142"/>
                    <a:pt x="8619" y="60395"/>
                    <a:pt x="10766" y="60411"/>
                  </a:cubicBezTo>
                  <a:lnTo>
                    <a:pt x="11524" y="60411"/>
                  </a:lnTo>
                  <a:cubicBezTo>
                    <a:pt x="13134" y="60395"/>
                    <a:pt x="14744" y="60253"/>
                    <a:pt x="16322" y="59969"/>
                  </a:cubicBezTo>
                  <a:lnTo>
                    <a:pt x="17254" y="59795"/>
                  </a:lnTo>
                  <a:cubicBezTo>
                    <a:pt x="17570" y="59732"/>
                    <a:pt x="17869" y="59653"/>
                    <a:pt x="18201" y="59590"/>
                  </a:cubicBezTo>
                  <a:cubicBezTo>
                    <a:pt x="18817" y="59448"/>
                    <a:pt x="19448" y="59242"/>
                    <a:pt x="20111" y="59069"/>
                  </a:cubicBezTo>
                  <a:cubicBezTo>
                    <a:pt x="21437" y="58658"/>
                    <a:pt x="22731" y="58153"/>
                    <a:pt x="23978" y="57553"/>
                  </a:cubicBezTo>
                  <a:cubicBezTo>
                    <a:pt x="31176" y="54191"/>
                    <a:pt x="36749" y="48114"/>
                    <a:pt x="39511" y="40663"/>
                  </a:cubicBezTo>
                  <a:cubicBezTo>
                    <a:pt x="40063" y="39100"/>
                    <a:pt x="40505" y="37506"/>
                    <a:pt x="40821" y="35880"/>
                  </a:cubicBezTo>
                  <a:cubicBezTo>
                    <a:pt x="41137" y="34239"/>
                    <a:pt x="41311" y="32581"/>
                    <a:pt x="41358" y="30924"/>
                  </a:cubicBezTo>
                  <a:cubicBezTo>
                    <a:pt x="41358" y="30845"/>
                    <a:pt x="41358" y="30766"/>
                    <a:pt x="41358" y="30703"/>
                  </a:cubicBezTo>
                  <a:lnTo>
                    <a:pt x="41358" y="29708"/>
                  </a:lnTo>
                  <a:cubicBezTo>
                    <a:pt x="41342" y="28477"/>
                    <a:pt x="41247" y="27230"/>
                    <a:pt x="41074" y="26014"/>
                  </a:cubicBezTo>
                  <a:cubicBezTo>
                    <a:pt x="40853" y="24404"/>
                    <a:pt x="40490" y="22810"/>
                    <a:pt x="40016" y="21263"/>
                  </a:cubicBezTo>
                  <a:cubicBezTo>
                    <a:pt x="39543" y="19748"/>
                    <a:pt x="38959" y="18280"/>
                    <a:pt x="38264" y="16859"/>
                  </a:cubicBezTo>
                  <a:cubicBezTo>
                    <a:pt x="35738" y="11729"/>
                    <a:pt x="31808" y="7435"/>
                    <a:pt x="26946" y="4452"/>
                  </a:cubicBezTo>
                  <a:cubicBezTo>
                    <a:pt x="25004" y="3252"/>
                    <a:pt x="22936" y="2289"/>
                    <a:pt x="20790" y="1563"/>
                  </a:cubicBezTo>
                  <a:cubicBezTo>
                    <a:pt x="19132" y="1010"/>
                    <a:pt x="17427" y="600"/>
                    <a:pt x="15707" y="332"/>
                  </a:cubicBezTo>
                  <a:cubicBezTo>
                    <a:pt x="14586" y="158"/>
                    <a:pt x="13465" y="63"/>
                    <a:pt x="12345" y="16"/>
                  </a:cubicBezTo>
                  <a:cubicBezTo>
                    <a:pt x="11997" y="16"/>
                    <a:pt x="11729" y="0"/>
                    <a:pt x="1152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4904300" y="508050"/>
              <a:ext cx="726925" cy="1448725"/>
            </a:xfrm>
            <a:custGeom>
              <a:rect b="b" l="l" r="r" t="t"/>
              <a:pathLst>
                <a:path extrusionOk="0" h="57949" w="29077">
                  <a:moveTo>
                    <a:pt x="28698" y="0"/>
                  </a:moveTo>
                  <a:cubicBezTo>
                    <a:pt x="28556" y="16"/>
                    <a:pt x="28351" y="16"/>
                    <a:pt x="28098" y="16"/>
                  </a:cubicBezTo>
                  <a:cubicBezTo>
                    <a:pt x="28019" y="24"/>
                    <a:pt x="27936" y="24"/>
                    <a:pt x="27850" y="24"/>
                  </a:cubicBezTo>
                  <a:cubicBezTo>
                    <a:pt x="27763" y="24"/>
                    <a:pt x="27672" y="24"/>
                    <a:pt x="27577" y="32"/>
                  </a:cubicBezTo>
                  <a:cubicBezTo>
                    <a:pt x="27372" y="48"/>
                    <a:pt x="27167" y="63"/>
                    <a:pt x="26930" y="79"/>
                  </a:cubicBezTo>
                  <a:cubicBezTo>
                    <a:pt x="26693" y="111"/>
                    <a:pt x="26441" y="111"/>
                    <a:pt x="26172" y="142"/>
                  </a:cubicBezTo>
                  <a:cubicBezTo>
                    <a:pt x="25920" y="174"/>
                    <a:pt x="25636" y="205"/>
                    <a:pt x="25336" y="253"/>
                  </a:cubicBezTo>
                  <a:cubicBezTo>
                    <a:pt x="23915" y="426"/>
                    <a:pt x="22494" y="710"/>
                    <a:pt x="21121" y="1121"/>
                  </a:cubicBezTo>
                  <a:cubicBezTo>
                    <a:pt x="17191" y="2226"/>
                    <a:pt x="13528" y="4167"/>
                    <a:pt x="10403" y="6788"/>
                  </a:cubicBezTo>
                  <a:cubicBezTo>
                    <a:pt x="8509" y="8366"/>
                    <a:pt x="6836" y="10182"/>
                    <a:pt x="5399" y="12202"/>
                  </a:cubicBezTo>
                  <a:cubicBezTo>
                    <a:pt x="3868" y="14349"/>
                    <a:pt x="2621" y="16685"/>
                    <a:pt x="1721" y="19164"/>
                  </a:cubicBezTo>
                  <a:cubicBezTo>
                    <a:pt x="1263" y="20442"/>
                    <a:pt x="900" y="21752"/>
                    <a:pt x="616" y="23078"/>
                  </a:cubicBezTo>
                  <a:cubicBezTo>
                    <a:pt x="348" y="24420"/>
                    <a:pt x="158" y="25762"/>
                    <a:pt x="64" y="27135"/>
                  </a:cubicBezTo>
                  <a:cubicBezTo>
                    <a:pt x="32" y="27467"/>
                    <a:pt x="16" y="27814"/>
                    <a:pt x="16" y="28161"/>
                  </a:cubicBezTo>
                  <a:lnTo>
                    <a:pt x="16" y="28635"/>
                  </a:lnTo>
                  <a:lnTo>
                    <a:pt x="0" y="29171"/>
                  </a:lnTo>
                  <a:cubicBezTo>
                    <a:pt x="16" y="29329"/>
                    <a:pt x="16" y="29471"/>
                    <a:pt x="16" y="29613"/>
                  </a:cubicBezTo>
                  <a:cubicBezTo>
                    <a:pt x="16" y="30150"/>
                    <a:pt x="32" y="30687"/>
                    <a:pt x="79" y="31223"/>
                  </a:cubicBezTo>
                  <a:cubicBezTo>
                    <a:pt x="174" y="32565"/>
                    <a:pt x="364" y="33907"/>
                    <a:pt x="648" y="35233"/>
                  </a:cubicBezTo>
                  <a:cubicBezTo>
                    <a:pt x="932" y="36543"/>
                    <a:pt x="1295" y="37822"/>
                    <a:pt x="1753" y="39085"/>
                  </a:cubicBezTo>
                  <a:cubicBezTo>
                    <a:pt x="2195" y="40300"/>
                    <a:pt x="2731" y="41484"/>
                    <a:pt x="3331" y="42636"/>
                  </a:cubicBezTo>
                  <a:cubicBezTo>
                    <a:pt x="4484" y="44815"/>
                    <a:pt x="5888" y="46851"/>
                    <a:pt x="7546" y="48682"/>
                  </a:cubicBezTo>
                  <a:cubicBezTo>
                    <a:pt x="9045" y="50308"/>
                    <a:pt x="10703" y="51760"/>
                    <a:pt x="12518" y="53023"/>
                  </a:cubicBezTo>
                  <a:cubicBezTo>
                    <a:pt x="15233" y="54917"/>
                    <a:pt x="18264" y="56322"/>
                    <a:pt x="21453" y="57190"/>
                  </a:cubicBezTo>
                  <a:cubicBezTo>
                    <a:pt x="22352" y="57443"/>
                    <a:pt x="23252" y="57632"/>
                    <a:pt x="24152" y="57790"/>
                  </a:cubicBezTo>
                  <a:cubicBezTo>
                    <a:pt x="24483" y="57838"/>
                    <a:pt x="24720" y="57885"/>
                    <a:pt x="24894" y="57901"/>
                  </a:cubicBezTo>
                  <a:lnTo>
                    <a:pt x="25131" y="57948"/>
                  </a:lnTo>
                  <a:lnTo>
                    <a:pt x="25257" y="57111"/>
                  </a:lnTo>
                  <a:cubicBezTo>
                    <a:pt x="25257" y="57111"/>
                    <a:pt x="25162" y="57096"/>
                    <a:pt x="25004" y="57080"/>
                  </a:cubicBezTo>
                  <a:cubicBezTo>
                    <a:pt x="24846" y="57064"/>
                    <a:pt x="24610" y="57017"/>
                    <a:pt x="24310" y="56969"/>
                  </a:cubicBezTo>
                  <a:cubicBezTo>
                    <a:pt x="23694" y="56859"/>
                    <a:pt x="22794" y="56685"/>
                    <a:pt x="21674" y="56385"/>
                  </a:cubicBezTo>
                  <a:cubicBezTo>
                    <a:pt x="21216" y="56259"/>
                    <a:pt x="20727" y="56101"/>
                    <a:pt x="20206" y="55928"/>
                  </a:cubicBezTo>
                  <a:cubicBezTo>
                    <a:pt x="19432" y="55675"/>
                    <a:pt x="18611" y="55375"/>
                    <a:pt x="17743" y="54996"/>
                  </a:cubicBezTo>
                  <a:cubicBezTo>
                    <a:pt x="16733" y="54538"/>
                    <a:pt x="15738" y="54033"/>
                    <a:pt x="14775" y="53481"/>
                  </a:cubicBezTo>
                  <a:cubicBezTo>
                    <a:pt x="14191" y="53118"/>
                    <a:pt x="13576" y="52755"/>
                    <a:pt x="12992" y="52328"/>
                  </a:cubicBezTo>
                  <a:cubicBezTo>
                    <a:pt x="12850" y="52234"/>
                    <a:pt x="12723" y="52139"/>
                    <a:pt x="12581" y="52044"/>
                  </a:cubicBezTo>
                  <a:cubicBezTo>
                    <a:pt x="10971" y="50876"/>
                    <a:pt x="9503" y="49550"/>
                    <a:pt x="8161" y="48098"/>
                  </a:cubicBezTo>
                  <a:cubicBezTo>
                    <a:pt x="7167" y="46993"/>
                    <a:pt x="6267" y="45809"/>
                    <a:pt x="5446" y="44562"/>
                  </a:cubicBezTo>
                  <a:cubicBezTo>
                    <a:pt x="4957" y="43820"/>
                    <a:pt x="4499" y="43047"/>
                    <a:pt x="4057" y="42226"/>
                  </a:cubicBezTo>
                  <a:cubicBezTo>
                    <a:pt x="3473" y="41105"/>
                    <a:pt x="2968" y="39953"/>
                    <a:pt x="2526" y="38769"/>
                  </a:cubicBezTo>
                  <a:cubicBezTo>
                    <a:pt x="2084" y="37553"/>
                    <a:pt x="1721" y="36306"/>
                    <a:pt x="1453" y="35044"/>
                  </a:cubicBezTo>
                  <a:cubicBezTo>
                    <a:pt x="1184" y="33749"/>
                    <a:pt x="995" y="32439"/>
                    <a:pt x="900" y="31129"/>
                  </a:cubicBezTo>
                  <a:cubicBezTo>
                    <a:pt x="853" y="30624"/>
                    <a:pt x="837" y="30103"/>
                    <a:pt x="837" y="29582"/>
                  </a:cubicBezTo>
                  <a:cubicBezTo>
                    <a:pt x="821" y="29440"/>
                    <a:pt x="821" y="29298"/>
                    <a:pt x="821" y="29156"/>
                  </a:cubicBezTo>
                  <a:lnTo>
                    <a:pt x="837" y="28603"/>
                  </a:lnTo>
                  <a:lnTo>
                    <a:pt x="837" y="28161"/>
                  </a:lnTo>
                  <a:cubicBezTo>
                    <a:pt x="853" y="27830"/>
                    <a:pt x="869" y="27498"/>
                    <a:pt x="884" y="27167"/>
                  </a:cubicBezTo>
                  <a:cubicBezTo>
                    <a:pt x="979" y="25841"/>
                    <a:pt x="1153" y="24515"/>
                    <a:pt x="1437" y="23220"/>
                  </a:cubicBezTo>
                  <a:cubicBezTo>
                    <a:pt x="1705" y="21942"/>
                    <a:pt x="2068" y="20663"/>
                    <a:pt x="2510" y="19432"/>
                  </a:cubicBezTo>
                  <a:cubicBezTo>
                    <a:pt x="3047" y="17948"/>
                    <a:pt x="3710" y="16527"/>
                    <a:pt x="4484" y="15154"/>
                  </a:cubicBezTo>
                  <a:cubicBezTo>
                    <a:pt x="4973" y="14302"/>
                    <a:pt x="5510" y="13465"/>
                    <a:pt x="6078" y="12660"/>
                  </a:cubicBezTo>
                  <a:cubicBezTo>
                    <a:pt x="8730" y="8950"/>
                    <a:pt x="12234" y="5935"/>
                    <a:pt x="16291" y="3868"/>
                  </a:cubicBezTo>
                  <a:cubicBezTo>
                    <a:pt x="17917" y="3063"/>
                    <a:pt x="19606" y="2400"/>
                    <a:pt x="21342" y="1894"/>
                  </a:cubicBezTo>
                  <a:cubicBezTo>
                    <a:pt x="22195" y="1658"/>
                    <a:pt x="23000" y="1468"/>
                    <a:pt x="23742" y="1342"/>
                  </a:cubicBezTo>
                  <a:cubicBezTo>
                    <a:pt x="24357" y="1216"/>
                    <a:pt x="24925" y="1121"/>
                    <a:pt x="25446" y="1058"/>
                  </a:cubicBezTo>
                  <a:cubicBezTo>
                    <a:pt x="25730" y="1026"/>
                    <a:pt x="25999" y="979"/>
                    <a:pt x="26267" y="963"/>
                  </a:cubicBezTo>
                  <a:cubicBezTo>
                    <a:pt x="26520" y="947"/>
                    <a:pt x="26756" y="916"/>
                    <a:pt x="26993" y="916"/>
                  </a:cubicBezTo>
                  <a:cubicBezTo>
                    <a:pt x="27214" y="900"/>
                    <a:pt x="27419" y="853"/>
                    <a:pt x="27609" y="853"/>
                  </a:cubicBezTo>
                  <a:lnTo>
                    <a:pt x="28130" y="853"/>
                  </a:lnTo>
                  <a:cubicBezTo>
                    <a:pt x="28367" y="837"/>
                    <a:pt x="28556" y="837"/>
                    <a:pt x="28698" y="837"/>
                  </a:cubicBezTo>
                  <a:lnTo>
                    <a:pt x="29077" y="837"/>
                  </a:lnTo>
                  <a:lnTo>
                    <a:pt x="29077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5974150" y="777575"/>
              <a:ext cx="88425" cy="89600"/>
            </a:xfrm>
            <a:custGeom>
              <a:rect b="b" l="l" r="r" t="t"/>
              <a:pathLst>
                <a:path extrusionOk="0" h="3584" w="3537">
                  <a:moveTo>
                    <a:pt x="1973" y="1"/>
                  </a:moveTo>
                  <a:lnTo>
                    <a:pt x="0" y="2289"/>
                  </a:lnTo>
                  <a:lnTo>
                    <a:pt x="221" y="2495"/>
                  </a:lnTo>
                  <a:cubicBezTo>
                    <a:pt x="363" y="2605"/>
                    <a:pt x="537" y="2763"/>
                    <a:pt x="711" y="2921"/>
                  </a:cubicBezTo>
                  <a:lnTo>
                    <a:pt x="1168" y="3363"/>
                  </a:lnTo>
                  <a:cubicBezTo>
                    <a:pt x="1295" y="3489"/>
                    <a:pt x="1374" y="3584"/>
                    <a:pt x="1374" y="3584"/>
                  </a:cubicBezTo>
                  <a:lnTo>
                    <a:pt x="3536" y="1453"/>
                  </a:lnTo>
                  <a:cubicBezTo>
                    <a:pt x="3536" y="1453"/>
                    <a:pt x="3441" y="1358"/>
                    <a:pt x="3315" y="1216"/>
                  </a:cubicBezTo>
                  <a:cubicBezTo>
                    <a:pt x="3173" y="1074"/>
                    <a:pt x="2968" y="900"/>
                    <a:pt x="2778" y="711"/>
                  </a:cubicBezTo>
                  <a:cubicBezTo>
                    <a:pt x="2589" y="521"/>
                    <a:pt x="2384" y="348"/>
                    <a:pt x="2226" y="20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6092150" y="941750"/>
              <a:ext cx="90000" cy="78950"/>
            </a:xfrm>
            <a:custGeom>
              <a:rect b="b" l="l" r="r" t="t"/>
              <a:pathLst>
                <a:path extrusionOk="0" h="3158" w="3600">
                  <a:moveTo>
                    <a:pt x="2636" y="0"/>
                  </a:moveTo>
                  <a:lnTo>
                    <a:pt x="0" y="1484"/>
                  </a:lnTo>
                  <a:lnTo>
                    <a:pt x="142" y="1737"/>
                  </a:lnTo>
                  <a:lnTo>
                    <a:pt x="426" y="2305"/>
                  </a:lnTo>
                  <a:cubicBezTo>
                    <a:pt x="537" y="2494"/>
                    <a:pt x="631" y="2684"/>
                    <a:pt x="710" y="2889"/>
                  </a:cubicBezTo>
                  <a:lnTo>
                    <a:pt x="837" y="3157"/>
                  </a:lnTo>
                  <a:lnTo>
                    <a:pt x="3599" y="1910"/>
                  </a:lnTo>
                  <a:cubicBezTo>
                    <a:pt x="3599" y="1910"/>
                    <a:pt x="3536" y="1800"/>
                    <a:pt x="3457" y="1610"/>
                  </a:cubicBezTo>
                  <a:cubicBezTo>
                    <a:pt x="3378" y="1421"/>
                    <a:pt x="3268" y="1184"/>
                    <a:pt x="3141" y="947"/>
                  </a:cubicBezTo>
                  <a:lnTo>
                    <a:pt x="2810" y="300"/>
                  </a:lnTo>
                  <a:cubicBezTo>
                    <a:pt x="2715" y="126"/>
                    <a:pt x="2636" y="0"/>
                    <a:pt x="2636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6152525" y="1142600"/>
              <a:ext cx="80525" cy="58050"/>
            </a:xfrm>
            <a:custGeom>
              <a:rect b="b" l="l" r="r" t="t"/>
              <a:pathLst>
                <a:path extrusionOk="0" h="2322" w="3221">
                  <a:moveTo>
                    <a:pt x="2999" y="1"/>
                  </a:moveTo>
                  <a:lnTo>
                    <a:pt x="0" y="459"/>
                  </a:lnTo>
                  <a:cubicBezTo>
                    <a:pt x="0" y="459"/>
                    <a:pt x="16" y="569"/>
                    <a:pt x="32" y="743"/>
                  </a:cubicBezTo>
                  <a:cubicBezTo>
                    <a:pt x="63" y="916"/>
                    <a:pt x="79" y="1153"/>
                    <a:pt x="111" y="1390"/>
                  </a:cubicBezTo>
                  <a:cubicBezTo>
                    <a:pt x="158" y="1611"/>
                    <a:pt x="158" y="1848"/>
                    <a:pt x="174" y="2021"/>
                  </a:cubicBezTo>
                  <a:cubicBezTo>
                    <a:pt x="190" y="2195"/>
                    <a:pt x="190" y="2321"/>
                    <a:pt x="190" y="2321"/>
                  </a:cubicBezTo>
                  <a:lnTo>
                    <a:pt x="3220" y="2116"/>
                  </a:lnTo>
                  <a:cubicBezTo>
                    <a:pt x="3220" y="2116"/>
                    <a:pt x="3220" y="1990"/>
                    <a:pt x="3205" y="1785"/>
                  </a:cubicBezTo>
                  <a:cubicBezTo>
                    <a:pt x="3173" y="1595"/>
                    <a:pt x="3173" y="1327"/>
                    <a:pt x="3126" y="1059"/>
                  </a:cubicBezTo>
                  <a:cubicBezTo>
                    <a:pt x="3094" y="790"/>
                    <a:pt x="3063" y="522"/>
                    <a:pt x="3047" y="332"/>
                  </a:cubicBezTo>
                  <a:cubicBezTo>
                    <a:pt x="3015" y="127"/>
                    <a:pt x="2999" y="1"/>
                    <a:pt x="2999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6155275" y="1247200"/>
              <a:ext cx="78175" cy="55250"/>
            </a:xfrm>
            <a:custGeom>
              <a:rect b="b" l="l" r="r" t="t"/>
              <a:pathLst>
                <a:path extrusionOk="0" h="2210" w="3127">
                  <a:moveTo>
                    <a:pt x="95" y="0"/>
                  </a:moveTo>
                  <a:lnTo>
                    <a:pt x="95" y="300"/>
                  </a:lnTo>
                  <a:cubicBezTo>
                    <a:pt x="95" y="474"/>
                    <a:pt x="80" y="710"/>
                    <a:pt x="64" y="947"/>
                  </a:cubicBezTo>
                  <a:cubicBezTo>
                    <a:pt x="48" y="1184"/>
                    <a:pt x="32" y="1405"/>
                    <a:pt x="17" y="1579"/>
                  </a:cubicBezTo>
                  <a:cubicBezTo>
                    <a:pt x="17" y="1673"/>
                    <a:pt x="1" y="1736"/>
                    <a:pt x="1" y="1800"/>
                  </a:cubicBezTo>
                  <a:lnTo>
                    <a:pt x="1" y="1878"/>
                  </a:lnTo>
                  <a:lnTo>
                    <a:pt x="3000" y="2210"/>
                  </a:lnTo>
                  <a:lnTo>
                    <a:pt x="3016" y="2115"/>
                  </a:lnTo>
                  <a:cubicBezTo>
                    <a:pt x="3031" y="2052"/>
                    <a:pt x="3047" y="1973"/>
                    <a:pt x="3047" y="1878"/>
                  </a:cubicBezTo>
                  <a:cubicBezTo>
                    <a:pt x="3047" y="1673"/>
                    <a:pt x="3063" y="1405"/>
                    <a:pt x="3095" y="1137"/>
                  </a:cubicBezTo>
                  <a:cubicBezTo>
                    <a:pt x="3126" y="868"/>
                    <a:pt x="3126" y="600"/>
                    <a:pt x="3126" y="410"/>
                  </a:cubicBezTo>
                  <a:lnTo>
                    <a:pt x="3126" y="79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6137125" y="1340325"/>
              <a:ext cx="85650" cy="66325"/>
            </a:xfrm>
            <a:custGeom>
              <a:rect b="b" l="l" r="r" t="t"/>
              <a:pathLst>
                <a:path extrusionOk="0" h="2653" w="3426">
                  <a:moveTo>
                    <a:pt x="443" y="0"/>
                  </a:moveTo>
                  <a:cubicBezTo>
                    <a:pt x="443" y="0"/>
                    <a:pt x="427" y="111"/>
                    <a:pt x="395" y="285"/>
                  </a:cubicBezTo>
                  <a:cubicBezTo>
                    <a:pt x="348" y="442"/>
                    <a:pt x="285" y="679"/>
                    <a:pt x="237" y="900"/>
                  </a:cubicBezTo>
                  <a:cubicBezTo>
                    <a:pt x="206" y="1121"/>
                    <a:pt x="127" y="1358"/>
                    <a:pt x="80" y="1516"/>
                  </a:cubicBezTo>
                  <a:lnTo>
                    <a:pt x="1" y="1800"/>
                  </a:lnTo>
                  <a:lnTo>
                    <a:pt x="2905" y="2652"/>
                  </a:lnTo>
                  <a:cubicBezTo>
                    <a:pt x="2905" y="2652"/>
                    <a:pt x="2937" y="2526"/>
                    <a:pt x="2984" y="2337"/>
                  </a:cubicBezTo>
                  <a:cubicBezTo>
                    <a:pt x="3047" y="2131"/>
                    <a:pt x="3126" y="1879"/>
                    <a:pt x="3189" y="1626"/>
                  </a:cubicBezTo>
                  <a:cubicBezTo>
                    <a:pt x="3252" y="1358"/>
                    <a:pt x="3300" y="1105"/>
                    <a:pt x="3347" y="916"/>
                  </a:cubicBezTo>
                  <a:cubicBezTo>
                    <a:pt x="3394" y="711"/>
                    <a:pt x="3426" y="584"/>
                    <a:pt x="3426" y="58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5132800" y="853750"/>
              <a:ext cx="90375" cy="85650"/>
            </a:xfrm>
            <a:custGeom>
              <a:rect b="b" l="l" r="r" t="t"/>
              <a:pathLst>
                <a:path extrusionOk="0" h="3426" w="3615">
                  <a:moveTo>
                    <a:pt x="1279" y="0"/>
                  </a:moveTo>
                  <a:lnTo>
                    <a:pt x="616" y="837"/>
                  </a:lnTo>
                  <a:lnTo>
                    <a:pt x="0" y="1705"/>
                  </a:lnTo>
                  <a:lnTo>
                    <a:pt x="2494" y="3425"/>
                  </a:lnTo>
                  <a:cubicBezTo>
                    <a:pt x="2494" y="3425"/>
                    <a:pt x="2747" y="3031"/>
                    <a:pt x="3047" y="2652"/>
                  </a:cubicBezTo>
                  <a:cubicBezTo>
                    <a:pt x="3331" y="2289"/>
                    <a:pt x="3615" y="1926"/>
                    <a:pt x="3615" y="1926"/>
                  </a:cubicBezTo>
                  <a:lnTo>
                    <a:pt x="127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5200275" y="777575"/>
              <a:ext cx="88425" cy="89600"/>
            </a:xfrm>
            <a:custGeom>
              <a:rect b="b" l="l" r="r" t="t"/>
              <a:pathLst>
                <a:path extrusionOk="0" h="3584" w="3537">
                  <a:moveTo>
                    <a:pt x="1563" y="1"/>
                  </a:moveTo>
                  <a:cubicBezTo>
                    <a:pt x="1563" y="1"/>
                    <a:pt x="1468" y="95"/>
                    <a:pt x="1311" y="222"/>
                  </a:cubicBezTo>
                  <a:cubicBezTo>
                    <a:pt x="1169" y="348"/>
                    <a:pt x="963" y="521"/>
                    <a:pt x="774" y="711"/>
                  </a:cubicBezTo>
                  <a:lnTo>
                    <a:pt x="237" y="1232"/>
                  </a:lnTo>
                  <a:cubicBezTo>
                    <a:pt x="95" y="1358"/>
                    <a:pt x="0" y="1469"/>
                    <a:pt x="0" y="1469"/>
                  </a:cubicBezTo>
                  <a:lnTo>
                    <a:pt x="2179" y="3584"/>
                  </a:lnTo>
                  <a:cubicBezTo>
                    <a:pt x="2179" y="3584"/>
                    <a:pt x="2242" y="3489"/>
                    <a:pt x="2368" y="3379"/>
                  </a:cubicBezTo>
                  <a:lnTo>
                    <a:pt x="2842" y="2937"/>
                  </a:lnTo>
                  <a:cubicBezTo>
                    <a:pt x="3000" y="2763"/>
                    <a:pt x="3173" y="2605"/>
                    <a:pt x="3315" y="2495"/>
                  </a:cubicBezTo>
                  <a:lnTo>
                    <a:pt x="3536" y="2305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5123325" y="727450"/>
              <a:ext cx="1016200" cy="1016600"/>
            </a:xfrm>
            <a:custGeom>
              <a:rect b="b" l="l" r="r" t="t"/>
              <a:pathLst>
                <a:path extrusionOk="0" h="40664" w="40648">
                  <a:moveTo>
                    <a:pt x="19953" y="1"/>
                  </a:moveTo>
                  <a:cubicBezTo>
                    <a:pt x="19716" y="17"/>
                    <a:pt x="19353" y="1"/>
                    <a:pt x="18895" y="48"/>
                  </a:cubicBezTo>
                  <a:cubicBezTo>
                    <a:pt x="17538" y="127"/>
                    <a:pt x="16212" y="364"/>
                    <a:pt x="14902" y="727"/>
                  </a:cubicBezTo>
                  <a:cubicBezTo>
                    <a:pt x="12881" y="1279"/>
                    <a:pt x="10955" y="2163"/>
                    <a:pt x="9203" y="3316"/>
                  </a:cubicBezTo>
                  <a:cubicBezTo>
                    <a:pt x="6914" y="4815"/>
                    <a:pt x="4941" y="6757"/>
                    <a:pt x="3426" y="9030"/>
                  </a:cubicBezTo>
                  <a:cubicBezTo>
                    <a:pt x="2558" y="10340"/>
                    <a:pt x="1847" y="11729"/>
                    <a:pt x="1295" y="13182"/>
                  </a:cubicBezTo>
                  <a:cubicBezTo>
                    <a:pt x="711" y="14744"/>
                    <a:pt x="316" y="16370"/>
                    <a:pt x="127" y="18028"/>
                  </a:cubicBezTo>
                  <a:cubicBezTo>
                    <a:pt x="63" y="18627"/>
                    <a:pt x="16" y="19227"/>
                    <a:pt x="0" y="19843"/>
                  </a:cubicBezTo>
                  <a:cubicBezTo>
                    <a:pt x="0" y="20174"/>
                    <a:pt x="0" y="20490"/>
                    <a:pt x="0" y="20822"/>
                  </a:cubicBezTo>
                  <a:cubicBezTo>
                    <a:pt x="32" y="21658"/>
                    <a:pt x="95" y="22479"/>
                    <a:pt x="206" y="23300"/>
                  </a:cubicBezTo>
                  <a:cubicBezTo>
                    <a:pt x="332" y="24200"/>
                    <a:pt x="521" y="25084"/>
                    <a:pt x="774" y="25952"/>
                  </a:cubicBezTo>
                  <a:cubicBezTo>
                    <a:pt x="884" y="26410"/>
                    <a:pt x="1058" y="26836"/>
                    <a:pt x="1200" y="27278"/>
                  </a:cubicBezTo>
                  <a:lnTo>
                    <a:pt x="1453" y="27925"/>
                  </a:lnTo>
                  <a:cubicBezTo>
                    <a:pt x="1531" y="28146"/>
                    <a:pt x="1626" y="28351"/>
                    <a:pt x="1737" y="28572"/>
                  </a:cubicBezTo>
                  <a:cubicBezTo>
                    <a:pt x="4925" y="35802"/>
                    <a:pt x="12029" y="40506"/>
                    <a:pt x="19937" y="40664"/>
                  </a:cubicBezTo>
                  <a:lnTo>
                    <a:pt x="20695" y="40664"/>
                  </a:lnTo>
                  <a:cubicBezTo>
                    <a:pt x="28603" y="40522"/>
                    <a:pt x="35707" y="35802"/>
                    <a:pt x="38911" y="28572"/>
                  </a:cubicBezTo>
                  <a:cubicBezTo>
                    <a:pt x="39006" y="28351"/>
                    <a:pt x="39100" y="28146"/>
                    <a:pt x="39179" y="27925"/>
                  </a:cubicBezTo>
                  <a:lnTo>
                    <a:pt x="39432" y="27278"/>
                  </a:lnTo>
                  <a:cubicBezTo>
                    <a:pt x="39574" y="26836"/>
                    <a:pt x="39748" y="26410"/>
                    <a:pt x="39858" y="25952"/>
                  </a:cubicBezTo>
                  <a:cubicBezTo>
                    <a:pt x="40111" y="25084"/>
                    <a:pt x="40300" y="24200"/>
                    <a:pt x="40442" y="23300"/>
                  </a:cubicBezTo>
                  <a:cubicBezTo>
                    <a:pt x="40553" y="22479"/>
                    <a:pt x="40616" y="21658"/>
                    <a:pt x="40632" y="20822"/>
                  </a:cubicBezTo>
                  <a:cubicBezTo>
                    <a:pt x="40647" y="20490"/>
                    <a:pt x="40647" y="20159"/>
                    <a:pt x="40632" y="19843"/>
                  </a:cubicBezTo>
                  <a:lnTo>
                    <a:pt x="39400" y="19843"/>
                  </a:lnTo>
                  <a:cubicBezTo>
                    <a:pt x="39416" y="20159"/>
                    <a:pt x="39416" y="20490"/>
                    <a:pt x="39400" y="20822"/>
                  </a:cubicBezTo>
                  <a:cubicBezTo>
                    <a:pt x="39384" y="21595"/>
                    <a:pt x="39306" y="22353"/>
                    <a:pt x="39195" y="23110"/>
                  </a:cubicBezTo>
                  <a:cubicBezTo>
                    <a:pt x="39085" y="23963"/>
                    <a:pt x="38895" y="24800"/>
                    <a:pt x="38658" y="25620"/>
                  </a:cubicBezTo>
                  <a:cubicBezTo>
                    <a:pt x="38564" y="26031"/>
                    <a:pt x="38406" y="26441"/>
                    <a:pt x="38264" y="26852"/>
                  </a:cubicBezTo>
                  <a:lnTo>
                    <a:pt x="38027" y="27467"/>
                  </a:lnTo>
                  <a:cubicBezTo>
                    <a:pt x="37964" y="27657"/>
                    <a:pt x="37869" y="27862"/>
                    <a:pt x="37774" y="28051"/>
                  </a:cubicBezTo>
                  <a:cubicBezTo>
                    <a:pt x="36306" y="31382"/>
                    <a:pt x="33907" y="34223"/>
                    <a:pt x="30876" y="36228"/>
                  </a:cubicBezTo>
                  <a:cubicBezTo>
                    <a:pt x="27845" y="38233"/>
                    <a:pt x="24325" y="39338"/>
                    <a:pt x="20695" y="39401"/>
                  </a:cubicBezTo>
                  <a:lnTo>
                    <a:pt x="19937" y="39401"/>
                  </a:lnTo>
                  <a:cubicBezTo>
                    <a:pt x="12518" y="39259"/>
                    <a:pt x="5857" y="34823"/>
                    <a:pt x="2857" y="28051"/>
                  </a:cubicBezTo>
                  <a:cubicBezTo>
                    <a:pt x="2763" y="27846"/>
                    <a:pt x="2684" y="27657"/>
                    <a:pt x="2605" y="27451"/>
                  </a:cubicBezTo>
                  <a:lnTo>
                    <a:pt x="2352" y="26852"/>
                  </a:lnTo>
                  <a:cubicBezTo>
                    <a:pt x="2226" y="26425"/>
                    <a:pt x="2068" y="26031"/>
                    <a:pt x="1958" y="25605"/>
                  </a:cubicBezTo>
                  <a:cubicBezTo>
                    <a:pt x="1721" y="24784"/>
                    <a:pt x="1547" y="23947"/>
                    <a:pt x="1421" y="23110"/>
                  </a:cubicBezTo>
                  <a:cubicBezTo>
                    <a:pt x="1310" y="22353"/>
                    <a:pt x="1247" y="21579"/>
                    <a:pt x="1216" y="20822"/>
                  </a:cubicBezTo>
                  <a:lnTo>
                    <a:pt x="1216" y="19827"/>
                  </a:lnTo>
                  <a:cubicBezTo>
                    <a:pt x="1232" y="19275"/>
                    <a:pt x="1279" y="18706"/>
                    <a:pt x="1342" y="18154"/>
                  </a:cubicBezTo>
                  <a:cubicBezTo>
                    <a:pt x="1674" y="15139"/>
                    <a:pt x="2747" y="12234"/>
                    <a:pt x="4436" y="9725"/>
                  </a:cubicBezTo>
                  <a:cubicBezTo>
                    <a:pt x="5857" y="7578"/>
                    <a:pt x="7704" y="5762"/>
                    <a:pt x="9850" y="4342"/>
                  </a:cubicBezTo>
                  <a:cubicBezTo>
                    <a:pt x="11508" y="3268"/>
                    <a:pt x="13307" y="2448"/>
                    <a:pt x="15217" y="1927"/>
                  </a:cubicBezTo>
                  <a:cubicBezTo>
                    <a:pt x="16433" y="1579"/>
                    <a:pt x="17696" y="1358"/>
                    <a:pt x="18958" y="1279"/>
                  </a:cubicBezTo>
                  <a:cubicBezTo>
                    <a:pt x="19201" y="1256"/>
                    <a:pt x="19435" y="1242"/>
                    <a:pt x="19673" y="1242"/>
                  </a:cubicBezTo>
                  <a:cubicBezTo>
                    <a:pt x="19761" y="1242"/>
                    <a:pt x="19848" y="1244"/>
                    <a:pt x="19937" y="1248"/>
                  </a:cubicBezTo>
                  <a:lnTo>
                    <a:pt x="19969" y="1248"/>
                  </a:lnTo>
                  <a:cubicBezTo>
                    <a:pt x="20205" y="1232"/>
                    <a:pt x="20316" y="1232"/>
                    <a:pt x="20316" y="1232"/>
                  </a:cubicBezTo>
                  <a:cubicBezTo>
                    <a:pt x="20316" y="1232"/>
                    <a:pt x="20426" y="1248"/>
                    <a:pt x="20663" y="1248"/>
                  </a:cubicBezTo>
                  <a:lnTo>
                    <a:pt x="20695" y="1248"/>
                  </a:lnTo>
                  <a:lnTo>
                    <a:pt x="20695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5192775" y="796925"/>
              <a:ext cx="877300" cy="877275"/>
            </a:xfrm>
            <a:custGeom>
              <a:rect b="b" l="l" r="r" t="t"/>
              <a:pathLst>
                <a:path extrusionOk="0" h="35091" w="35092">
                  <a:moveTo>
                    <a:pt x="17538" y="0"/>
                  </a:moveTo>
                  <a:cubicBezTo>
                    <a:pt x="17538" y="0"/>
                    <a:pt x="17443" y="0"/>
                    <a:pt x="17254" y="16"/>
                  </a:cubicBezTo>
                  <a:lnTo>
                    <a:pt x="17191" y="16"/>
                  </a:lnTo>
                  <a:lnTo>
                    <a:pt x="17191" y="2731"/>
                  </a:lnTo>
                  <a:lnTo>
                    <a:pt x="17317" y="2731"/>
                  </a:lnTo>
                  <a:cubicBezTo>
                    <a:pt x="17491" y="2715"/>
                    <a:pt x="17569" y="2715"/>
                    <a:pt x="17569" y="2715"/>
                  </a:cubicBezTo>
                  <a:cubicBezTo>
                    <a:pt x="17569" y="2715"/>
                    <a:pt x="17680" y="2731"/>
                    <a:pt x="17854" y="2731"/>
                  </a:cubicBezTo>
                  <a:lnTo>
                    <a:pt x="17948" y="2731"/>
                  </a:lnTo>
                  <a:cubicBezTo>
                    <a:pt x="18012" y="2727"/>
                    <a:pt x="18074" y="2725"/>
                    <a:pt x="18136" y="2725"/>
                  </a:cubicBezTo>
                  <a:cubicBezTo>
                    <a:pt x="18305" y="2725"/>
                    <a:pt x="18470" y="2739"/>
                    <a:pt x="18643" y="2762"/>
                  </a:cubicBezTo>
                  <a:cubicBezTo>
                    <a:pt x="19622" y="2810"/>
                    <a:pt x="20600" y="2983"/>
                    <a:pt x="21547" y="3252"/>
                  </a:cubicBezTo>
                  <a:cubicBezTo>
                    <a:pt x="23015" y="3646"/>
                    <a:pt x="24420" y="4294"/>
                    <a:pt x="25699" y="5130"/>
                  </a:cubicBezTo>
                  <a:cubicBezTo>
                    <a:pt x="28335" y="6851"/>
                    <a:pt x="30356" y="9376"/>
                    <a:pt x="31476" y="12328"/>
                  </a:cubicBezTo>
                  <a:cubicBezTo>
                    <a:pt x="31902" y="13465"/>
                    <a:pt x="32187" y="14649"/>
                    <a:pt x="32313" y="15848"/>
                  </a:cubicBezTo>
                  <a:cubicBezTo>
                    <a:pt x="32360" y="16259"/>
                    <a:pt x="32392" y="16654"/>
                    <a:pt x="32408" y="17064"/>
                  </a:cubicBezTo>
                  <a:cubicBezTo>
                    <a:pt x="32423" y="17380"/>
                    <a:pt x="32423" y="17711"/>
                    <a:pt x="32408" y="18043"/>
                  </a:cubicBezTo>
                  <a:cubicBezTo>
                    <a:pt x="32376" y="18611"/>
                    <a:pt x="32329" y="19163"/>
                    <a:pt x="32250" y="19732"/>
                  </a:cubicBezTo>
                  <a:cubicBezTo>
                    <a:pt x="32155" y="20379"/>
                    <a:pt x="32013" y="21026"/>
                    <a:pt x="31839" y="21657"/>
                  </a:cubicBezTo>
                  <a:cubicBezTo>
                    <a:pt x="31760" y="21989"/>
                    <a:pt x="31634" y="22289"/>
                    <a:pt x="31539" y="22620"/>
                  </a:cubicBezTo>
                  <a:lnTo>
                    <a:pt x="31334" y="23078"/>
                  </a:lnTo>
                  <a:cubicBezTo>
                    <a:pt x="31271" y="23252"/>
                    <a:pt x="31208" y="23394"/>
                    <a:pt x="31145" y="23552"/>
                  </a:cubicBezTo>
                  <a:cubicBezTo>
                    <a:pt x="29992" y="26140"/>
                    <a:pt x="28130" y="28350"/>
                    <a:pt x="25762" y="29913"/>
                  </a:cubicBezTo>
                  <a:cubicBezTo>
                    <a:pt x="23442" y="31460"/>
                    <a:pt x="20727" y="32313"/>
                    <a:pt x="17948" y="32376"/>
                  </a:cubicBezTo>
                  <a:lnTo>
                    <a:pt x="17191" y="32376"/>
                  </a:lnTo>
                  <a:cubicBezTo>
                    <a:pt x="14397" y="32313"/>
                    <a:pt x="11682" y="31460"/>
                    <a:pt x="9361" y="29913"/>
                  </a:cubicBezTo>
                  <a:cubicBezTo>
                    <a:pt x="7009" y="28350"/>
                    <a:pt x="5146" y="26140"/>
                    <a:pt x="3994" y="23552"/>
                  </a:cubicBezTo>
                  <a:cubicBezTo>
                    <a:pt x="3915" y="23410"/>
                    <a:pt x="3852" y="23252"/>
                    <a:pt x="3805" y="23078"/>
                  </a:cubicBezTo>
                  <a:lnTo>
                    <a:pt x="3600" y="22620"/>
                  </a:lnTo>
                  <a:cubicBezTo>
                    <a:pt x="3505" y="22289"/>
                    <a:pt x="3379" y="21989"/>
                    <a:pt x="3300" y="21657"/>
                  </a:cubicBezTo>
                  <a:cubicBezTo>
                    <a:pt x="3110" y="21026"/>
                    <a:pt x="2968" y="20379"/>
                    <a:pt x="2873" y="19732"/>
                  </a:cubicBezTo>
                  <a:cubicBezTo>
                    <a:pt x="2810" y="19163"/>
                    <a:pt x="2747" y="18611"/>
                    <a:pt x="2731" y="18043"/>
                  </a:cubicBezTo>
                  <a:cubicBezTo>
                    <a:pt x="2716" y="17711"/>
                    <a:pt x="2716" y="17380"/>
                    <a:pt x="2731" y="17064"/>
                  </a:cubicBezTo>
                  <a:lnTo>
                    <a:pt x="32" y="17064"/>
                  </a:lnTo>
                  <a:cubicBezTo>
                    <a:pt x="1" y="17380"/>
                    <a:pt x="1" y="17711"/>
                    <a:pt x="32" y="18043"/>
                  </a:cubicBezTo>
                  <a:cubicBezTo>
                    <a:pt x="48" y="18737"/>
                    <a:pt x="95" y="19432"/>
                    <a:pt x="190" y="20110"/>
                  </a:cubicBezTo>
                  <a:cubicBezTo>
                    <a:pt x="300" y="20884"/>
                    <a:pt x="474" y="21657"/>
                    <a:pt x="695" y="22415"/>
                  </a:cubicBezTo>
                  <a:cubicBezTo>
                    <a:pt x="790" y="22794"/>
                    <a:pt x="932" y="23157"/>
                    <a:pt x="1058" y="23536"/>
                  </a:cubicBezTo>
                  <a:lnTo>
                    <a:pt x="1263" y="24104"/>
                  </a:lnTo>
                  <a:cubicBezTo>
                    <a:pt x="1342" y="24294"/>
                    <a:pt x="1421" y="24467"/>
                    <a:pt x="1500" y="24657"/>
                  </a:cubicBezTo>
                  <a:cubicBezTo>
                    <a:pt x="4263" y="30876"/>
                    <a:pt x="10356" y="34949"/>
                    <a:pt x="17159" y="35091"/>
                  </a:cubicBezTo>
                  <a:lnTo>
                    <a:pt x="17917" y="35091"/>
                  </a:lnTo>
                  <a:cubicBezTo>
                    <a:pt x="24720" y="34933"/>
                    <a:pt x="30829" y="30876"/>
                    <a:pt x="33592" y="24657"/>
                  </a:cubicBezTo>
                  <a:cubicBezTo>
                    <a:pt x="33670" y="24467"/>
                    <a:pt x="33749" y="24294"/>
                    <a:pt x="33828" y="24104"/>
                  </a:cubicBezTo>
                  <a:lnTo>
                    <a:pt x="34033" y="23536"/>
                  </a:lnTo>
                  <a:cubicBezTo>
                    <a:pt x="34160" y="23157"/>
                    <a:pt x="34302" y="22810"/>
                    <a:pt x="34412" y="22415"/>
                  </a:cubicBezTo>
                  <a:cubicBezTo>
                    <a:pt x="34618" y="21657"/>
                    <a:pt x="34791" y="20884"/>
                    <a:pt x="34902" y="20110"/>
                  </a:cubicBezTo>
                  <a:cubicBezTo>
                    <a:pt x="34996" y="19432"/>
                    <a:pt x="35044" y="18737"/>
                    <a:pt x="35060" y="18043"/>
                  </a:cubicBezTo>
                  <a:cubicBezTo>
                    <a:pt x="35091" y="17711"/>
                    <a:pt x="35091" y="17380"/>
                    <a:pt x="35060" y="17064"/>
                  </a:cubicBezTo>
                  <a:cubicBezTo>
                    <a:pt x="35060" y="16559"/>
                    <a:pt x="35028" y="16054"/>
                    <a:pt x="34965" y="15549"/>
                  </a:cubicBezTo>
                  <a:cubicBezTo>
                    <a:pt x="34807" y="14128"/>
                    <a:pt x="34460" y="12723"/>
                    <a:pt x="33970" y="11381"/>
                  </a:cubicBezTo>
                  <a:cubicBezTo>
                    <a:pt x="32644" y="7893"/>
                    <a:pt x="30261" y="4909"/>
                    <a:pt x="27151" y="2873"/>
                  </a:cubicBezTo>
                  <a:cubicBezTo>
                    <a:pt x="25636" y="1878"/>
                    <a:pt x="23978" y="1121"/>
                    <a:pt x="22226" y="647"/>
                  </a:cubicBezTo>
                  <a:cubicBezTo>
                    <a:pt x="21105" y="316"/>
                    <a:pt x="19953" y="126"/>
                    <a:pt x="18801" y="47"/>
                  </a:cubicBezTo>
                  <a:cubicBezTo>
                    <a:pt x="18422" y="0"/>
                    <a:pt x="18138" y="16"/>
                    <a:pt x="1791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985625" y="1148125"/>
              <a:ext cx="3454625" cy="25"/>
            </a:xfrm>
            <a:custGeom>
              <a:rect b="b" l="l" r="r" t="t"/>
              <a:pathLst>
                <a:path extrusionOk="0" h="1" w="138185">
                  <a:moveTo>
                    <a:pt x="138184" y="1"/>
                  </a:moveTo>
                  <a:lnTo>
                    <a:pt x="0" y="1"/>
                  </a:lnTo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4390875" y="1143000"/>
              <a:ext cx="49375" cy="9900"/>
            </a:xfrm>
            <a:custGeom>
              <a:rect b="b" l="l" r="r" t="t"/>
              <a:pathLst>
                <a:path extrusionOk="0" h="396" w="1975">
                  <a:moveTo>
                    <a:pt x="1" y="1"/>
                  </a:moveTo>
                  <a:lnTo>
                    <a:pt x="1" y="395"/>
                  </a:lnTo>
                  <a:lnTo>
                    <a:pt x="1974" y="395"/>
                  </a:lnTo>
                  <a:lnTo>
                    <a:pt x="197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1182925" y="1143000"/>
              <a:ext cx="3060000" cy="9900"/>
            </a:xfrm>
            <a:custGeom>
              <a:rect b="b" l="l" r="r" t="t"/>
              <a:pathLst>
                <a:path extrusionOk="0" h="396" w="122400">
                  <a:moveTo>
                    <a:pt x="1" y="1"/>
                  </a:moveTo>
                  <a:lnTo>
                    <a:pt x="1" y="395"/>
                  </a:lnTo>
                  <a:lnTo>
                    <a:pt x="4010" y="395"/>
                  </a:lnTo>
                  <a:lnTo>
                    <a:pt x="3947" y="1"/>
                  </a:lnTo>
                  <a:close/>
                  <a:moveTo>
                    <a:pt x="9866" y="1"/>
                  </a:moveTo>
                  <a:lnTo>
                    <a:pt x="9866" y="395"/>
                  </a:lnTo>
                  <a:lnTo>
                    <a:pt x="13876" y="395"/>
                  </a:lnTo>
                  <a:lnTo>
                    <a:pt x="13813" y="1"/>
                  </a:lnTo>
                  <a:close/>
                  <a:moveTo>
                    <a:pt x="19795" y="1"/>
                  </a:moveTo>
                  <a:lnTo>
                    <a:pt x="19795" y="395"/>
                  </a:lnTo>
                  <a:lnTo>
                    <a:pt x="23742" y="395"/>
                  </a:lnTo>
                  <a:lnTo>
                    <a:pt x="23742" y="1"/>
                  </a:lnTo>
                  <a:close/>
                  <a:moveTo>
                    <a:pt x="29661" y="1"/>
                  </a:moveTo>
                  <a:lnTo>
                    <a:pt x="29661" y="395"/>
                  </a:lnTo>
                  <a:lnTo>
                    <a:pt x="33607" y="395"/>
                  </a:lnTo>
                  <a:lnTo>
                    <a:pt x="33607" y="1"/>
                  </a:lnTo>
                  <a:close/>
                  <a:moveTo>
                    <a:pt x="39527" y="1"/>
                  </a:moveTo>
                  <a:lnTo>
                    <a:pt x="39527" y="395"/>
                  </a:lnTo>
                  <a:lnTo>
                    <a:pt x="43473" y="395"/>
                  </a:lnTo>
                  <a:lnTo>
                    <a:pt x="43473" y="1"/>
                  </a:lnTo>
                  <a:close/>
                  <a:moveTo>
                    <a:pt x="49393" y="1"/>
                  </a:moveTo>
                  <a:lnTo>
                    <a:pt x="49393" y="395"/>
                  </a:lnTo>
                  <a:lnTo>
                    <a:pt x="53339" y="395"/>
                  </a:lnTo>
                  <a:lnTo>
                    <a:pt x="53339" y="1"/>
                  </a:lnTo>
                  <a:close/>
                  <a:moveTo>
                    <a:pt x="59258" y="1"/>
                  </a:moveTo>
                  <a:lnTo>
                    <a:pt x="59258" y="395"/>
                  </a:lnTo>
                  <a:lnTo>
                    <a:pt x="63205" y="395"/>
                  </a:lnTo>
                  <a:lnTo>
                    <a:pt x="63205" y="1"/>
                  </a:lnTo>
                  <a:close/>
                  <a:moveTo>
                    <a:pt x="69124" y="1"/>
                  </a:moveTo>
                  <a:lnTo>
                    <a:pt x="69124" y="395"/>
                  </a:lnTo>
                  <a:lnTo>
                    <a:pt x="73071" y="395"/>
                  </a:lnTo>
                  <a:lnTo>
                    <a:pt x="73071" y="1"/>
                  </a:lnTo>
                  <a:close/>
                  <a:moveTo>
                    <a:pt x="78990" y="1"/>
                  </a:moveTo>
                  <a:lnTo>
                    <a:pt x="78990" y="395"/>
                  </a:lnTo>
                  <a:lnTo>
                    <a:pt x="82936" y="395"/>
                  </a:lnTo>
                  <a:lnTo>
                    <a:pt x="82936" y="1"/>
                  </a:lnTo>
                  <a:close/>
                  <a:moveTo>
                    <a:pt x="88856" y="1"/>
                  </a:moveTo>
                  <a:lnTo>
                    <a:pt x="88856" y="395"/>
                  </a:lnTo>
                  <a:lnTo>
                    <a:pt x="92802" y="395"/>
                  </a:lnTo>
                  <a:lnTo>
                    <a:pt x="92802" y="1"/>
                  </a:lnTo>
                  <a:close/>
                  <a:moveTo>
                    <a:pt x="98722" y="1"/>
                  </a:moveTo>
                  <a:lnTo>
                    <a:pt x="98722" y="395"/>
                  </a:lnTo>
                  <a:lnTo>
                    <a:pt x="102668" y="395"/>
                  </a:lnTo>
                  <a:lnTo>
                    <a:pt x="102668" y="1"/>
                  </a:lnTo>
                  <a:close/>
                  <a:moveTo>
                    <a:pt x="108587" y="1"/>
                  </a:moveTo>
                  <a:lnTo>
                    <a:pt x="108587" y="395"/>
                  </a:lnTo>
                  <a:lnTo>
                    <a:pt x="112534" y="395"/>
                  </a:lnTo>
                  <a:lnTo>
                    <a:pt x="112534" y="1"/>
                  </a:lnTo>
                  <a:close/>
                  <a:moveTo>
                    <a:pt x="118453" y="1"/>
                  </a:moveTo>
                  <a:lnTo>
                    <a:pt x="118453" y="395"/>
                  </a:lnTo>
                  <a:lnTo>
                    <a:pt x="122399" y="395"/>
                  </a:lnTo>
                  <a:lnTo>
                    <a:pt x="122399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985625" y="1143000"/>
              <a:ext cx="49350" cy="9900"/>
            </a:xfrm>
            <a:custGeom>
              <a:rect b="b" l="l" r="r" t="t"/>
              <a:pathLst>
                <a:path extrusionOk="0" h="396" w="1974">
                  <a:moveTo>
                    <a:pt x="0" y="1"/>
                  </a:moveTo>
                  <a:lnTo>
                    <a:pt x="0" y="395"/>
                  </a:lnTo>
                  <a:lnTo>
                    <a:pt x="1973" y="39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3768950" y="1234950"/>
              <a:ext cx="1996075" cy="1983850"/>
            </a:xfrm>
            <a:custGeom>
              <a:rect b="b" l="l" r="r" t="t"/>
              <a:pathLst>
                <a:path extrusionOk="0" h="79354" w="79843">
                  <a:moveTo>
                    <a:pt x="48" y="1"/>
                  </a:moveTo>
                  <a:cubicBezTo>
                    <a:pt x="16" y="916"/>
                    <a:pt x="0" y="1832"/>
                    <a:pt x="0" y="2716"/>
                  </a:cubicBezTo>
                  <a:cubicBezTo>
                    <a:pt x="0" y="12992"/>
                    <a:pt x="2226" y="23158"/>
                    <a:pt x="6535" y="32503"/>
                  </a:cubicBezTo>
                  <a:cubicBezTo>
                    <a:pt x="10687" y="41579"/>
                    <a:pt x="16606" y="49756"/>
                    <a:pt x="24104" y="56844"/>
                  </a:cubicBezTo>
                  <a:cubicBezTo>
                    <a:pt x="31508" y="63836"/>
                    <a:pt x="40142" y="69409"/>
                    <a:pt x="49566" y="73276"/>
                  </a:cubicBezTo>
                  <a:cubicBezTo>
                    <a:pt x="59163" y="77254"/>
                    <a:pt x="69455" y="79322"/>
                    <a:pt x="79842" y="79353"/>
                  </a:cubicBezTo>
                  <a:lnTo>
                    <a:pt x="79842" y="78959"/>
                  </a:lnTo>
                  <a:cubicBezTo>
                    <a:pt x="36780" y="78833"/>
                    <a:pt x="395" y="43915"/>
                    <a:pt x="395" y="2716"/>
                  </a:cubicBezTo>
                  <a:cubicBezTo>
                    <a:pt x="395" y="1832"/>
                    <a:pt x="411" y="932"/>
                    <a:pt x="442" y="1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2737775" y="1234950"/>
              <a:ext cx="3052900" cy="3052525"/>
            </a:xfrm>
            <a:custGeom>
              <a:rect b="b" l="l" r="r" t="t"/>
              <a:pathLst>
                <a:path extrusionOk="0" h="122101" w="122116">
                  <a:moveTo>
                    <a:pt x="48" y="1"/>
                  </a:moveTo>
                  <a:cubicBezTo>
                    <a:pt x="32" y="964"/>
                    <a:pt x="16" y="1848"/>
                    <a:pt x="16" y="2716"/>
                  </a:cubicBezTo>
                  <a:cubicBezTo>
                    <a:pt x="0" y="18722"/>
                    <a:pt x="3347" y="34555"/>
                    <a:pt x="9835" y="49188"/>
                  </a:cubicBezTo>
                  <a:cubicBezTo>
                    <a:pt x="16086" y="63363"/>
                    <a:pt x="25004" y="76133"/>
                    <a:pt x="36370" y="87136"/>
                  </a:cubicBezTo>
                  <a:cubicBezTo>
                    <a:pt x="47593" y="98043"/>
                    <a:pt x="60789" y="106725"/>
                    <a:pt x="75233" y="112724"/>
                  </a:cubicBezTo>
                  <a:cubicBezTo>
                    <a:pt x="90050" y="118912"/>
                    <a:pt x="105951" y="122100"/>
                    <a:pt x="121996" y="122100"/>
                  </a:cubicBezTo>
                  <a:cubicBezTo>
                    <a:pt x="122036" y="122100"/>
                    <a:pt x="122076" y="122100"/>
                    <a:pt x="122115" y="122100"/>
                  </a:cubicBezTo>
                  <a:lnTo>
                    <a:pt x="122115" y="121690"/>
                  </a:lnTo>
                  <a:cubicBezTo>
                    <a:pt x="56149" y="121690"/>
                    <a:pt x="411" y="67199"/>
                    <a:pt x="411" y="2700"/>
                  </a:cubicBezTo>
                  <a:cubicBezTo>
                    <a:pt x="411" y="1848"/>
                    <a:pt x="427" y="964"/>
                    <a:pt x="442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1722000" y="1234950"/>
              <a:ext cx="4036700" cy="4103025"/>
            </a:xfrm>
            <a:custGeom>
              <a:rect b="b" l="l" r="r" t="t"/>
              <a:pathLst>
                <a:path extrusionOk="0" h="164121" w="161468">
                  <a:moveTo>
                    <a:pt x="79" y="1"/>
                  </a:moveTo>
                  <a:cubicBezTo>
                    <a:pt x="63" y="1043"/>
                    <a:pt x="63" y="1911"/>
                    <a:pt x="63" y="2716"/>
                  </a:cubicBezTo>
                  <a:cubicBezTo>
                    <a:pt x="0" y="67609"/>
                    <a:pt x="38848" y="126204"/>
                    <a:pt x="98626" y="151429"/>
                  </a:cubicBezTo>
                  <a:cubicBezTo>
                    <a:pt x="118392" y="159797"/>
                    <a:pt x="139642" y="164121"/>
                    <a:pt x="161101" y="164121"/>
                  </a:cubicBezTo>
                  <a:cubicBezTo>
                    <a:pt x="161218" y="164121"/>
                    <a:pt x="161335" y="164121"/>
                    <a:pt x="161452" y="164121"/>
                  </a:cubicBezTo>
                  <a:lnTo>
                    <a:pt x="161468" y="163726"/>
                  </a:lnTo>
                  <a:cubicBezTo>
                    <a:pt x="72676" y="163726"/>
                    <a:pt x="458" y="91492"/>
                    <a:pt x="458" y="2716"/>
                  </a:cubicBezTo>
                  <a:cubicBezTo>
                    <a:pt x="458" y="1895"/>
                    <a:pt x="458" y="1043"/>
                    <a:pt x="474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1600450" y="999750"/>
              <a:ext cx="252575" cy="252600"/>
            </a:xfrm>
            <a:custGeom>
              <a:rect b="b" l="l" r="r" t="t"/>
              <a:pathLst>
                <a:path extrusionOk="0" h="10104" w="10103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2617800" y="999750"/>
              <a:ext cx="252600" cy="252600"/>
            </a:xfrm>
            <a:custGeom>
              <a:rect b="b" l="l" r="r" t="t"/>
              <a:pathLst>
                <a:path extrusionOk="0" h="10104" w="10104">
                  <a:moveTo>
                    <a:pt x="1" y="1"/>
                  </a:moveTo>
                  <a:lnTo>
                    <a:pt x="1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3649775" y="999750"/>
              <a:ext cx="252575" cy="252600"/>
            </a:xfrm>
            <a:custGeom>
              <a:rect b="b" l="l" r="r" t="t"/>
              <a:pathLst>
                <a:path extrusionOk="0" h="10104" w="10103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5612675" y="4156825"/>
              <a:ext cx="236000" cy="245075"/>
            </a:xfrm>
            <a:custGeom>
              <a:rect b="b" l="l" r="r" t="t"/>
              <a:pathLst>
                <a:path extrusionOk="0" h="9803" w="9440">
                  <a:moveTo>
                    <a:pt x="0" y="0"/>
                  </a:moveTo>
                  <a:lnTo>
                    <a:pt x="0" y="9803"/>
                  </a:lnTo>
                  <a:lnTo>
                    <a:pt x="9440" y="49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5615025" y="3092875"/>
              <a:ext cx="236025" cy="245500"/>
            </a:xfrm>
            <a:custGeom>
              <a:rect b="b" l="l" r="r" t="t"/>
              <a:pathLst>
                <a:path extrusionOk="0" h="9820" w="9441">
                  <a:moveTo>
                    <a:pt x="1" y="1"/>
                  </a:moveTo>
                  <a:lnTo>
                    <a:pt x="1" y="9819"/>
                  </a:lnTo>
                  <a:lnTo>
                    <a:pt x="9440" y="49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4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PRODUCT DEMO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93" name="Google Shape;793;p34"/>
          <p:cNvSpPr txBox="1"/>
          <p:nvPr>
            <p:ph type="ctrTitle"/>
          </p:nvPr>
        </p:nvSpPr>
        <p:spPr>
          <a:xfrm flipH="1">
            <a:off x="857300" y="3515525"/>
            <a:ext cx="1939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Insert your multimedia content here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794" name="Google Shape;79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0775" y="903500"/>
            <a:ext cx="5913223" cy="350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35"/>
          <p:cNvSpPr txBox="1"/>
          <p:nvPr/>
        </p:nvSpPr>
        <p:spPr>
          <a:xfrm>
            <a:off x="7496998" y="1414635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gross revenue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800" name="Google Shape;800;p35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TRACTION</a:t>
            </a:r>
            <a:endParaRPr sz="2800">
              <a:solidFill>
                <a:srgbClr val="F3F3F3"/>
              </a:solidFill>
            </a:endParaRPr>
          </a:p>
        </p:txBody>
      </p:sp>
      <p:sp>
        <p:nvSpPr>
          <p:cNvPr id="801" name="Google Shape;801;p35"/>
          <p:cNvSpPr txBox="1"/>
          <p:nvPr/>
        </p:nvSpPr>
        <p:spPr>
          <a:xfrm>
            <a:off x="2720164" y="4325575"/>
            <a:ext cx="34386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8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If you want to modify this graph, click on it, follow the link, change the data and replace it</a:t>
            </a:r>
            <a:endParaRPr sz="8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grpSp>
        <p:nvGrpSpPr>
          <p:cNvPr id="802" name="Google Shape;802;p35"/>
          <p:cNvGrpSpPr/>
          <p:nvPr/>
        </p:nvGrpSpPr>
        <p:grpSpPr>
          <a:xfrm>
            <a:off x="3370320" y="1264529"/>
            <a:ext cx="2204112" cy="2907172"/>
            <a:chOff x="3673465" y="1876975"/>
            <a:chExt cx="1797075" cy="2370299"/>
          </a:xfrm>
        </p:grpSpPr>
        <p:sp>
          <p:nvSpPr>
            <p:cNvPr id="803" name="Google Shape;803;p35"/>
            <p:cNvSpPr/>
            <p:nvPr/>
          </p:nvSpPr>
          <p:spPr>
            <a:xfrm>
              <a:off x="3756127" y="1959637"/>
              <a:ext cx="1631729" cy="2205216"/>
            </a:xfrm>
            <a:custGeom>
              <a:rect b="b" l="l" r="r" t="t"/>
              <a:pathLst>
                <a:path extrusionOk="0" h="73391" w="54305">
                  <a:moveTo>
                    <a:pt x="53917" y="388"/>
                  </a:moveTo>
                  <a:lnTo>
                    <a:pt x="53917" y="73003"/>
                  </a:lnTo>
                  <a:lnTo>
                    <a:pt x="388" y="73003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73390"/>
                  </a:lnTo>
                  <a:lnTo>
                    <a:pt x="54304" y="73390"/>
                  </a:lnTo>
                  <a:lnTo>
                    <a:pt x="5430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3793657" y="1997437"/>
              <a:ext cx="1556430" cy="2129617"/>
            </a:xfrm>
            <a:custGeom>
              <a:rect b="b" l="l" r="r" t="t"/>
              <a:pathLst>
                <a:path extrusionOk="0" h="70875" w="51799">
                  <a:moveTo>
                    <a:pt x="51605" y="194"/>
                  </a:moveTo>
                  <a:lnTo>
                    <a:pt x="51605" y="70682"/>
                  </a:lnTo>
                  <a:lnTo>
                    <a:pt x="194" y="70682"/>
                  </a:lnTo>
                  <a:lnTo>
                    <a:pt x="194" y="194"/>
                  </a:lnTo>
                  <a:close/>
                  <a:moveTo>
                    <a:pt x="0" y="0"/>
                  </a:moveTo>
                  <a:lnTo>
                    <a:pt x="0" y="70875"/>
                  </a:lnTo>
                  <a:lnTo>
                    <a:pt x="51798" y="70875"/>
                  </a:lnTo>
                  <a:lnTo>
                    <a:pt x="5179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3849395" y="205317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3849395" y="2196324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8"/>
                  </a:moveTo>
                  <a:lnTo>
                    <a:pt x="4774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3849395" y="2339773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3849395" y="248322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3849395" y="262640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3849395" y="276981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3849395" y="2912997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3849395" y="305644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3849395" y="3199865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79"/>
                  </a:moveTo>
                  <a:lnTo>
                    <a:pt x="4774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3849395" y="3343043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3849395" y="348649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3849395" y="362967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3849395" y="377308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8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3849395" y="3916538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3992814" y="205317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3992814" y="2196324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8"/>
                  </a:moveTo>
                  <a:lnTo>
                    <a:pt x="4774" y="4775"/>
                  </a:lnTo>
                  <a:lnTo>
                    <a:pt x="388" y="4775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3992814" y="2339773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3992814" y="248322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3992814" y="262640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3992814" y="276981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66"/>
                  </a:lnTo>
                  <a:lnTo>
                    <a:pt x="388" y="4766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3992814" y="2912997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3992814" y="305644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3992814" y="3199865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79"/>
                  </a:moveTo>
                  <a:lnTo>
                    <a:pt x="4774" y="4774"/>
                  </a:lnTo>
                  <a:lnTo>
                    <a:pt x="388" y="4766"/>
                  </a:lnTo>
                  <a:lnTo>
                    <a:pt x="388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3992814" y="3343043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3992814" y="348649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3992814" y="362967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3992814" y="377308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8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3992814" y="3916538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4136263" y="205317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4136263" y="2196324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8"/>
                  </a:moveTo>
                  <a:lnTo>
                    <a:pt x="4765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4136263" y="2339773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4136263" y="248322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4136263" y="262640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52" y="5160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4136263" y="276981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4136263" y="2912997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4136263" y="305644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136263" y="3199865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79"/>
                  </a:moveTo>
                  <a:lnTo>
                    <a:pt x="4765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136263" y="3343043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136263" y="348649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4136263" y="362967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136263" y="377308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8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4136263" y="3916538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4279441" y="205317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4279441" y="2196324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8"/>
                  </a:moveTo>
                  <a:lnTo>
                    <a:pt x="4774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4279441" y="2339773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4279441" y="248322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4279441" y="262640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4279441" y="276981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4279441" y="2912997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4279441" y="305644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4279441" y="3199865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79"/>
                  </a:moveTo>
                  <a:lnTo>
                    <a:pt x="4774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4279441" y="3343043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4279441" y="348649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4279441" y="362967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279441" y="377308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8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4279441" y="3916538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4422860" y="205317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87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4422860" y="2196324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6" y="388"/>
                  </a:moveTo>
                  <a:lnTo>
                    <a:pt x="4766" y="4775"/>
                  </a:lnTo>
                  <a:lnTo>
                    <a:pt x="388" y="4775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4422860" y="2339773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4422860" y="248322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78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4422860" y="262640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53" y="5160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4422860" y="276981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87"/>
                  </a:moveTo>
                  <a:lnTo>
                    <a:pt x="4766" y="4766"/>
                  </a:lnTo>
                  <a:lnTo>
                    <a:pt x="388" y="4766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4422860" y="2912997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4422860" y="305644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4422860" y="3199865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6" y="379"/>
                  </a:moveTo>
                  <a:lnTo>
                    <a:pt x="4766" y="4774"/>
                  </a:lnTo>
                  <a:lnTo>
                    <a:pt x="388" y="4766"/>
                  </a:lnTo>
                  <a:lnTo>
                    <a:pt x="388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4422860" y="3343043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4422860" y="348649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87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4422860" y="362967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4422860" y="377308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88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4422860" y="3916538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78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4566038" y="205317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4566038" y="2196324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8"/>
                  </a:moveTo>
                  <a:lnTo>
                    <a:pt x="4774" y="4775"/>
                  </a:lnTo>
                  <a:lnTo>
                    <a:pt x="388" y="4775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4566038" y="2339773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4566038" y="248322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4566038" y="262640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4566038" y="276981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66"/>
                  </a:lnTo>
                  <a:lnTo>
                    <a:pt x="388" y="4766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4566038" y="2912997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4566038" y="305644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4566038" y="3199865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79"/>
                  </a:moveTo>
                  <a:lnTo>
                    <a:pt x="4774" y="4774"/>
                  </a:lnTo>
                  <a:lnTo>
                    <a:pt x="388" y="4766"/>
                  </a:lnTo>
                  <a:lnTo>
                    <a:pt x="388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4566038" y="3343043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4566038" y="348649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4566038" y="362967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4566038" y="377308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8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4566038" y="3916538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4709487" y="205317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4709487" y="2196324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8"/>
                  </a:moveTo>
                  <a:lnTo>
                    <a:pt x="4774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4709487" y="2339773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4709487" y="248322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4709487" y="262640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4709487" y="276981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4709487" y="2912997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4709487" y="305644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4709487" y="3199865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79"/>
                  </a:moveTo>
                  <a:lnTo>
                    <a:pt x="4774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4709487" y="3343043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4709487" y="348649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4709487" y="362967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4709487" y="377308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8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4709487" y="3916538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4852936" y="2053176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87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4852936" y="2196324"/>
              <a:ext cx="154805" cy="155105"/>
            </a:xfrm>
            <a:custGeom>
              <a:rect b="b" l="l" r="r" t="t"/>
              <a:pathLst>
                <a:path extrusionOk="0" h="5162" w="5152">
                  <a:moveTo>
                    <a:pt x="4765" y="388"/>
                  </a:moveTo>
                  <a:lnTo>
                    <a:pt x="4765" y="4775"/>
                  </a:lnTo>
                  <a:lnTo>
                    <a:pt x="378" y="4775"/>
                  </a:lnTo>
                  <a:lnTo>
                    <a:pt x="378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4852936" y="2339773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65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4852936" y="2483222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78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4852936" y="2626400"/>
              <a:ext cx="154805" cy="155075"/>
            </a:xfrm>
            <a:custGeom>
              <a:rect b="b" l="l" r="r" t="t"/>
              <a:pathLst>
                <a:path extrusionOk="0" h="5161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52" y="5160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4852936" y="2769819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87"/>
                  </a:moveTo>
                  <a:lnTo>
                    <a:pt x="4765" y="4766"/>
                  </a:lnTo>
                  <a:lnTo>
                    <a:pt x="378" y="4766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4852936" y="2912997"/>
              <a:ext cx="154805" cy="155075"/>
            </a:xfrm>
            <a:custGeom>
              <a:rect b="b" l="l" r="r" t="t"/>
              <a:pathLst>
                <a:path extrusionOk="0" h="5161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4852936" y="3056446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4852936" y="3199865"/>
              <a:ext cx="154805" cy="155105"/>
            </a:xfrm>
            <a:custGeom>
              <a:rect b="b" l="l" r="r" t="t"/>
              <a:pathLst>
                <a:path extrusionOk="0" h="5162" w="5152">
                  <a:moveTo>
                    <a:pt x="4765" y="379"/>
                  </a:moveTo>
                  <a:lnTo>
                    <a:pt x="4765" y="4774"/>
                  </a:lnTo>
                  <a:lnTo>
                    <a:pt x="378" y="4766"/>
                  </a:lnTo>
                  <a:lnTo>
                    <a:pt x="378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4852936" y="3343043"/>
              <a:ext cx="154805" cy="155105"/>
            </a:xfrm>
            <a:custGeom>
              <a:rect b="b" l="l" r="r" t="t"/>
              <a:pathLst>
                <a:path extrusionOk="0" h="5162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4852936" y="3486492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87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4852936" y="3629670"/>
              <a:ext cx="154805" cy="155075"/>
            </a:xfrm>
            <a:custGeom>
              <a:rect b="b" l="l" r="r" t="t"/>
              <a:pathLst>
                <a:path extrusionOk="0" h="5161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4852936" y="3773089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88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4852936" y="3916538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78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4996084" y="205317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96" y="4765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4996084" y="2196324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8"/>
                  </a:moveTo>
                  <a:lnTo>
                    <a:pt x="4774" y="4775"/>
                  </a:lnTo>
                  <a:lnTo>
                    <a:pt x="396" y="4775"/>
                  </a:lnTo>
                  <a:lnTo>
                    <a:pt x="396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4996084" y="2339773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65"/>
                  </a:lnTo>
                  <a:lnTo>
                    <a:pt x="396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4996084" y="248322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4996084" y="262640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4996084" y="276981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66"/>
                  </a:lnTo>
                  <a:lnTo>
                    <a:pt x="396" y="4766"/>
                  </a:lnTo>
                  <a:lnTo>
                    <a:pt x="396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4996084" y="2912997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4996084" y="305644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4996084" y="3199865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79"/>
                  </a:moveTo>
                  <a:lnTo>
                    <a:pt x="4774" y="4766"/>
                  </a:lnTo>
                  <a:lnTo>
                    <a:pt x="396" y="4766"/>
                  </a:lnTo>
                  <a:lnTo>
                    <a:pt x="396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4996084" y="3343043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4996084" y="348649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96" y="4765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4996084" y="362967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4996084" y="377308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8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4996084" y="3916538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78"/>
                  </a:moveTo>
                  <a:lnTo>
                    <a:pt x="4774" y="4765"/>
                  </a:lnTo>
                  <a:lnTo>
                    <a:pt x="396" y="4765"/>
                  </a:lnTo>
                  <a:lnTo>
                    <a:pt x="396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5139533" y="205317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5139533" y="2196324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8"/>
                  </a:moveTo>
                  <a:lnTo>
                    <a:pt x="4765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5139533" y="2339773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5139533" y="248322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5139533" y="262640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52" y="5160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5139533" y="276981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5139533" y="2912997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5139533" y="305644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5139533" y="3199865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79"/>
                  </a:moveTo>
                  <a:lnTo>
                    <a:pt x="4765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5139533" y="3343043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5139533" y="348649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5139533" y="362967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5139533" y="377308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8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5139533" y="3916538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5"/>
            <p:cNvSpPr/>
            <p:nvPr/>
          </p:nvSpPr>
          <p:spPr>
            <a:xfrm>
              <a:off x="5402632" y="4179637"/>
              <a:ext cx="67907" cy="67637"/>
            </a:xfrm>
            <a:custGeom>
              <a:rect b="b" l="l" r="r" t="t"/>
              <a:pathLst>
                <a:path extrusionOk="0" h="2251" w="2260">
                  <a:moveTo>
                    <a:pt x="1873" y="0"/>
                  </a:moveTo>
                  <a:lnTo>
                    <a:pt x="1873" y="1864"/>
                  </a:lnTo>
                  <a:lnTo>
                    <a:pt x="1" y="1864"/>
                  </a:lnTo>
                  <a:lnTo>
                    <a:pt x="1" y="2251"/>
                  </a:lnTo>
                  <a:lnTo>
                    <a:pt x="2260" y="2251"/>
                  </a:lnTo>
                  <a:lnTo>
                    <a:pt x="22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5"/>
            <p:cNvSpPr/>
            <p:nvPr/>
          </p:nvSpPr>
          <p:spPr>
            <a:xfrm>
              <a:off x="3673465" y="4179637"/>
              <a:ext cx="67907" cy="67637"/>
            </a:xfrm>
            <a:custGeom>
              <a:rect b="b" l="l" r="r" t="t"/>
              <a:pathLst>
                <a:path extrusionOk="0" h="2251" w="2260">
                  <a:moveTo>
                    <a:pt x="0" y="0"/>
                  </a:moveTo>
                  <a:lnTo>
                    <a:pt x="0" y="2251"/>
                  </a:lnTo>
                  <a:lnTo>
                    <a:pt x="2260" y="2251"/>
                  </a:lnTo>
                  <a:lnTo>
                    <a:pt x="2260" y="1864"/>
                  </a:lnTo>
                  <a:lnTo>
                    <a:pt x="387" y="1864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5402632" y="1876975"/>
              <a:ext cx="67907" cy="67907"/>
            </a:xfrm>
            <a:custGeom>
              <a:rect b="b" l="l" r="r" t="t"/>
              <a:pathLst>
                <a:path extrusionOk="0" h="2260" w="2260">
                  <a:moveTo>
                    <a:pt x="1" y="0"/>
                  </a:moveTo>
                  <a:lnTo>
                    <a:pt x="1" y="387"/>
                  </a:lnTo>
                  <a:lnTo>
                    <a:pt x="1873" y="387"/>
                  </a:lnTo>
                  <a:lnTo>
                    <a:pt x="1873" y="2260"/>
                  </a:lnTo>
                  <a:lnTo>
                    <a:pt x="2260" y="2260"/>
                  </a:lnTo>
                  <a:lnTo>
                    <a:pt x="22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3673465" y="1876975"/>
              <a:ext cx="67907" cy="67907"/>
            </a:xfrm>
            <a:custGeom>
              <a:rect b="b" l="l" r="r" t="t"/>
              <a:pathLst>
                <a:path extrusionOk="0" h="2260" w="2260">
                  <a:moveTo>
                    <a:pt x="0" y="0"/>
                  </a:moveTo>
                  <a:lnTo>
                    <a:pt x="0" y="2260"/>
                  </a:lnTo>
                  <a:lnTo>
                    <a:pt x="387" y="2260"/>
                  </a:lnTo>
                  <a:lnTo>
                    <a:pt x="387" y="387"/>
                  </a:lnTo>
                  <a:lnTo>
                    <a:pt x="2260" y="387"/>
                  </a:lnTo>
                  <a:lnTo>
                    <a:pt x="22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9" name="Google Shape;949;p35"/>
          <p:cNvSpPr/>
          <p:nvPr/>
        </p:nvSpPr>
        <p:spPr>
          <a:xfrm>
            <a:off x="760902" y="1318875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35"/>
          <p:cNvSpPr/>
          <p:nvPr/>
        </p:nvSpPr>
        <p:spPr>
          <a:xfrm>
            <a:off x="1686596" y="126452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35"/>
          <p:cNvSpPr/>
          <p:nvPr/>
        </p:nvSpPr>
        <p:spPr>
          <a:xfrm>
            <a:off x="1686596" y="1788334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35"/>
          <p:cNvSpPr/>
          <p:nvPr/>
        </p:nvSpPr>
        <p:spPr>
          <a:xfrm>
            <a:off x="1577474" y="1785679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3" name="Google Shape;953;p35"/>
          <p:cNvGrpSpPr/>
          <p:nvPr/>
        </p:nvGrpSpPr>
        <p:grpSpPr>
          <a:xfrm>
            <a:off x="1218677" y="1788325"/>
            <a:ext cx="716234" cy="145073"/>
            <a:chOff x="1571871" y="1788325"/>
            <a:chExt cx="716234" cy="145073"/>
          </a:xfrm>
        </p:grpSpPr>
        <p:sp>
          <p:nvSpPr>
            <p:cNvPr id="954" name="Google Shape;954;p35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" name="Google Shape;956;p35"/>
          <p:cNvSpPr/>
          <p:nvPr/>
        </p:nvSpPr>
        <p:spPr>
          <a:xfrm>
            <a:off x="2639282" y="1276851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35"/>
          <p:cNvSpPr/>
          <p:nvPr/>
        </p:nvSpPr>
        <p:spPr>
          <a:xfrm>
            <a:off x="3093725" y="1788334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8" name="Google Shape;958;p35"/>
          <p:cNvGrpSpPr/>
          <p:nvPr/>
        </p:nvGrpSpPr>
        <p:grpSpPr>
          <a:xfrm>
            <a:off x="6158783" y="2103487"/>
            <a:ext cx="1668379" cy="1668379"/>
            <a:chOff x="6132600" y="1964350"/>
            <a:chExt cx="2178610" cy="2178610"/>
          </a:xfrm>
        </p:grpSpPr>
        <p:sp>
          <p:nvSpPr>
            <p:cNvPr id="959" name="Google Shape;959;p35"/>
            <p:cNvSpPr/>
            <p:nvPr/>
          </p:nvSpPr>
          <p:spPr>
            <a:xfrm>
              <a:off x="7209140" y="2206329"/>
              <a:ext cx="25496" cy="68034"/>
            </a:xfrm>
            <a:custGeom>
              <a:rect b="b" l="l" r="r" t="t"/>
              <a:pathLst>
                <a:path extrusionOk="0" h="1505" w="564">
                  <a:moveTo>
                    <a:pt x="0" y="1"/>
                  </a:moveTo>
                  <a:lnTo>
                    <a:pt x="0" y="1504"/>
                  </a:lnTo>
                  <a:lnTo>
                    <a:pt x="563" y="150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7135231" y="2207956"/>
              <a:ext cx="31417" cy="70384"/>
            </a:xfrm>
            <a:custGeom>
              <a:rect b="b" l="l" r="r" t="t"/>
              <a:pathLst>
                <a:path extrusionOk="0" h="1557" w="695">
                  <a:moveTo>
                    <a:pt x="563" y="0"/>
                  </a:moveTo>
                  <a:lnTo>
                    <a:pt x="0" y="53"/>
                  </a:lnTo>
                  <a:lnTo>
                    <a:pt x="132" y="1556"/>
                  </a:lnTo>
                  <a:lnTo>
                    <a:pt x="695" y="150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7062090" y="2217494"/>
              <a:ext cx="37023" cy="71560"/>
            </a:xfrm>
            <a:custGeom>
              <a:rect b="b" l="l" r="r" t="t"/>
              <a:pathLst>
                <a:path extrusionOk="0" h="1583" w="819">
                  <a:moveTo>
                    <a:pt x="555" y="0"/>
                  </a:moveTo>
                  <a:lnTo>
                    <a:pt x="1" y="97"/>
                  </a:lnTo>
                  <a:lnTo>
                    <a:pt x="264" y="1582"/>
                  </a:lnTo>
                  <a:lnTo>
                    <a:pt x="818" y="1486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6990170" y="2231372"/>
              <a:ext cx="42176" cy="72373"/>
            </a:xfrm>
            <a:custGeom>
              <a:rect b="b" l="l" r="r" t="t"/>
              <a:pathLst>
                <a:path extrusionOk="0" h="1601" w="933">
                  <a:moveTo>
                    <a:pt x="546" y="1"/>
                  </a:moveTo>
                  <a:lnTo>
                    <a:pt x="0" y="150"/>
                  </a:lnTo>
                  <a:lnTo>
                    <a:pt x="396" y="1601"/>
                  </a:lnTo>
                  <a:lnTo>
                    <a:pt x="932" y="1460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7344255" y="2216680"/>
              <a:ext cx="37023" cy="71560"/>
            </a:xfrm>
            <a:custGeom>
              <a:rect b="b" l="l" r="r" t="t"/>
              <a:pathLst>
                <a:path extrusionOk="0" h="1583" w="819">
                  <a:moveTo>
                    <a:pt x="264" y="0"/>
                  </a:moveTo>
                  <a:lnTo>
                    <a:pt x="0" y="1486"/>
                  </a:lnTo>
                  <a:lnTo>
                    <a:pt x="554" y="1583"/>
                  </a:lnTo>
                  <a:lnTo>
                    <a:pt x="818" y="97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7277489" y="2208724"/>
              <a:ext cx="31463" cy="69977"/>
            </a:xfrm>
            <a:custGeom>
              <a:rect b="b" l="l" r="r" t="t"/>
              <a:pathLst>
                <a:path extrusionOk="0" h="1548" w="696">
                  <a:moveTo>
                    <a:pt x="132" y="1"/>
                  </a:moveTo>
                  <a:lnTo>
                    <a:pt x="1" y="1495"/>
                  </a:lnTo>
                  <a:lnTo>
                    <a:pt x="563" y="1548"/>
                  </a:lnTo>
                  <a:lnTo>
                    <a:pt x="695" y="4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5" name="Google Shape;965;p35"/>
            <p:cNvGrpSpPr/>
            <p:nvPr/>
          </p:nvGrpSpPr>
          <p:grpSpPr>
            <a:xfrm>
              <a:off x="6132600" y="1964350"/>
              <a:ext cx="2178610" cy="2178610"/>
              <a:chOff x="6132600" y="1964350"/>
              <a:chExt cx="2178610" cy="2178610"/>
            </a:xfrm>
          </p:grpSpPr>
          <p:sp>
            <p:nvSpPr>
              <p:cNvPr id="966" name="Google Shape;966;p35"/>
              <p:cNvSpPr/>
              <p:nvPr/>
            </p:nvSpPr>
            <p:spPr>
              <a:xfrm>
                <a:off x="6132600" y="1964350"/>
                <a:ext cx="2178610" cy="2178610"/>
              </a:xfrm>
              <a:custGeom>
                <a:rect b="b" l="l" r="r" t="t"/>
                <a:pathLst>
                  <a:path extrusionOk="0" h="48194" w="48194">
                    <a:moveTo>
                      <a:pt x="24097" y="0"/>
                    </a:moveTo>
                    <a:lnTo>
                      <a:pt x="24097" y="24097"/>
                    </a:lnTo>
                    <a:lnTo>
                      <a:pt x="0" y="24097"/>
                    </a:lnTo>
                    <a:cubicBezTo>
                      <a:pt x="0" y="37407"/>
                      <a:pt x="10787" y="48194"/>
                      <a:pt x="24097" y="48194"/>
                    </a:cubicBezTo>
                    <a:cubicBezTo>
                      <a:pt x="37407" y="48194"/>
                      <a:pt x="48194" y="37407"/>
                      <a:pt x="48194" y="24097"/>
                    </a:cubicBezTo>
                    <a:cubicBezTo>
                      <a:pt x="48194" y="10787"/>
                      <a:pt x="37407" y="0"/>
                      <a:pt x="24097" y="0"/>
                    </a:cubicBezTo>
                    <a:close/>
                  </a:path>
                </a:pathLst>
              </a:custGeom>
              <a:solidFill>
                <a:srgbClr val="4DFFFF">
                  <a:alpha val="307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35"/>
              <p:cNvSpPr/>
              <p:nvPr/>
            </p:nvSpPr>
            <p:spPr>
              <a:xfrm>
                <a:off x="6235123" y="2066873"/>
                <a:ext cx="1973560" cy="1973560"/>
              </a:xfrm>
              <a:custGeom>
                <a:rect b="b" l="l" r="r" t="t"/>
                <a:pathLst>
                  <a:path extrusionOk="0" h="43658" w="43658">
                    <a:moveTo>
                      <a:pt x="21829" y="563"/>
                    </a:moveTo>
                    <a:cubicBezTo>
                      <a:pt x="33556" y="563"/>
                      <a:pt x="43095" y="10101"/>
                      <a:pt x="43095" y="21829"/>
                    </a:cubicBezTo>
                    <a:cubicBezTo>
                      <a:pt x="43095" y="33556"/>
                      <a:pt x="33556" y="43095"/>
                      <a:pt x="21829" y="43095"/>
                    </a:cubicBezTo>
                    <a:cubicBezTo>
                      <a:pt x="10101" y="43095"/>
                      <a:pt x="563" y="33556"/>
                      <a:pt x="563" y="21829"/>
                    </a:cubicBezTo>
                    <a:cubicBezTo>
                      <a:pt x="563" y="10101"/>
                      <a:pt x="10101" y="563"/>
                      <a:pt x="21829" y="563"/>
                    </a:cubicBezTo>
                    <a:close/>
                    <a:moveTo>
                      <a:pt x="21829" y="0"/>
                    </a:moveTo>
                    <a:cubicBezTo>
                      <a:pt x="9794" y="0"/>
                      <a:pt x="0" y="9794"/>
                      <a:pt x="0" y="21829"/>
                    </a:cubicBezTo>
                    <a:cubicBezTo>
                      <a:pt x="0" y="33864"/>
                      <a:pt x="9794" y="43657"/>
                      <a:pt x="21829" y="43657"/>
                    </a:cubicBezTo>
                    <a:cubicBezTo>
                      <a:pt x="33864" y="43657"/>
                      <a:pt x="43657" y="33864"/>
                      <a:pt x="43657" y="21829"/>
                    </a:cubicBezTo>
                    <a:cubicBezTo>
                      <a:pt x="43657" y="9794"/>
                      <a:pt x="33864" y="0"/>
                      <a:pt x="21829" y="0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35"/>
              <p:cNvSpPr/>
              <p:nvPr/>
            </p:nvSpPr>
            <p:spPr>
              <a:xfrm>
                <a:off x="6434203" y="2323182"/>
                <a:ext cx="1518165" cy="1460574"/>
              </a:xfrm>
              <a:custGeom>
                <a:rect b="b" l="l" r="r" t="t"/>
                <a:pathLst>
                  <a:path extrusionOk="0" h="32310" w="33584">
                    <a:moveTo>
                      <a:pt x="17425" y="696"/>
                    </a:moveTo>
                    <a:cubicBezTo>
                      <a:pt x="19418" y="696"/>
                      <a:pt x="21428" y="1081"/>
                      <a:pt x="23341" y="1873"/>
                    </a:cubicBezTo>
                    <a:cubicBezTo>
                      <a:pt x="29126" y="4264"/>
                      <a:pt x="32889" y="9908"/>
                      <a:pt x="32889" y="16159"/>
                    </a:cubicBezTo>
                    <a:cubicBezTo>
                      <a:pt x="32889" y="24704"/>
                      <a:pt x="25970" y="31623"/>
                      <a:pt x="17425" y="31623"/>
                    </a:cubicBezTo>
                    <a:cubicBezTo>
                      <a:pt x="11165" y="31623"/>
                      <a:pt x="5530" y="27860"/>
                      <a:pt x="3139" y="22075"/>
                    </a:cubicBezTo>
                    <a:cubicBezTo>
                      <a:pt x="739" y="16299"/>
                      <a:pt x="2066" y="9644"/>
                      <a:pt x="6488" y="5223"/>
                    </a:cubicBezTo>
                    <a:cubicBezTo>
                      <a:pt x="9446" y="2265"/>
                      <a:pt x="13402" y="696"/>
                      <a:pt x="17425" y="696"/>
                    </a:cubicBezTo>
                    <a:close/>
                    <a:moveTo>
                      <a:pt x="17425" y="1"/>
                    </a:moveTo>
                    <a:cubicBezTo>
                      <a:pt x="10893" y="1"/>
                      <a:pt x="5003" y="3939"/>
                      <a:pt x="2497" y="9970"/>
                    </a:cubicBezTo>
                    <a:cubicBezTo>
                      <a:pt x="1" y="16009"/>
                      <a:pt x="1381" y="22954"/>
                      <a:pt x="6005" y="27579"/>
                    </a:cubicBezTo>
                    <a:cubicBezTo>
                      <a:pt x="9092" y="30666"/>
                      <a:pt x="13226" y="32310"/>
                      <a:pt x="17430" y="32310"/>
                    </a:cubicBezTo>
                    <a:cubicBezTo>
                      <a:pt x="19511" y="32310"/>
                      <a:pt x="21608" y="31907"/>
                      <a:pt x="23605" y="31077"/>
                    </a:cubicBezTo>
                    <a:cubicBezTo>
                      <a:pt x="29645" y="28581"/>
                      <a:pt x="33583" y="22691"/>
                      <a:pt x="33583" y="16159"/>
                    </a:cubicBezTo>
                    <a:cubicBezTo>
                      <a:pt x="33583" y="7236"/>
                      <a:pt x="26348" y="1"/>
                      <a:pt x="17425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35"/>
              <p:cNvSpPr/>
              <p:nvPr/>
            </p:nvSpPr>
            <p:spPr>
              <a:xfrm>
                <a:off x="6361876" y="2193626"/>
                <a:ext cx="1720005" cy="1720005"/>
              </a:xfrm>
              <a:custGeom>
                <a:rect b="b" l="l" r="r" t="t"/>
                <a:pathLst>
                  <a:path extrusionOk="0" h="38049" w="38049">
                    <a:moveTo>
                      <a:pt x="19025" y="563"/>
                    </a:moveTo>
                    <a:cubicBezTo>
                      <a:pt x="29205" y="563"/>
                      <a:pt x="37486" y="8845"/>
                      <a:pt x="37486" y="19025"/>
                    </a:cubicBezTo>
                    <a:cubicBezTo>
                      <a:pt x="37486" y="29205"/>
                      <a:pt x="29205" y="37486"/>
                      <a:pt x="19025" y="37486"/>
                    </a:cubicBezTo>
                    <a:cubicBezTo>
                      <a:pt x="8845" y="37486"/>
                      <a:pt x="563" y="29205"/>
                      <a:pt x="563" y="19025"/>
                    </a:cubicBezTo>
                    <a:cubicBezTo>
                      <a:pt x="563" y="8845"/>
                      <a:pt x="8845" y="563"/>
                      <a:pt x="19025" y="563"/>
                    </a:cubicBezTo>
                    <a:close/>
                    <a:moveTo>
                      <a:pt x="19025" y="1"/>
                    </a:moveTo>
                    <a:cubicBezTo>
                      <a:pt x="8537" y="1"/>
                      <a:pt x="1" y="8537"/>
                      <a:pt x="1" y="19025"/>
                    </a:cubicBezTo>
                    <a:cubicBezTo>
                      <a:pt x="1" y="29513"/>
                      <a:pt x="8537" y="38049"/>
                      <a:pt x="19025" y="38049"/>
                    </a:cubicBezTo>
                    <a:cubicBezTo>
                      <a:pt x="29513" y="38049"/>
                      <a:pt x="38049" y="29513"/>
                      <a:pt x="38049" y="19025"/>
                    </a:cubicBezTo>
                    <a:cubicBezTo>
                      <a:pt x="38049" y="8537"/>
                      <a:pt x="29513" y="1"/>
                      <a:pt x="19025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35"/>
              <p:cNvSpPr/>
              <p:nvPr/>
            </p:nvSpPr>
            <p:spPr>
              <a:xfrm>
                <a:off x="6429818" y="2261568"/>
                <a:ext cx="1584119" cy="1584119"/>
              </a:xfrm>
              <a:custGeom>
                <a:rect b="b" l="l" r="r" t="t"/>
                <a:pathLst>
                  <a:path extrusionOk="0" h="35043" w="35043">
                    <a:moveTo>
                      <a:pt x="17522" y="564"/>
                    </a:moveTo>
                    <a:cubicBezTo>
                      <a:pt x="26876" y="564"/>
                      <a:pt x="34480" y="8168"/>
                      <a:pt x="34480" y="17522"/>
                    </a:cubicBezTo>
                    <a:cubicBezTo>
                      <a:pt x="34480" y="26876"/>
                      <a:pt x="26876" y="34480"/>
                      <a:pt x="17522" y="34480"/>
                    </a:cubicBezTo>
                    <a:cubicBezTo>
                      <a:pt x="8168" y="34480"/>
                      <a:pt x="563" y="26876"/>
                      <a:pt x="563" y="17522"/>
                    </a:cubicBezTo>
                    <a:cubicBezTo>
                      <a:pt x="563" y="8168"/>
                      <a:pt x="8168" y="564"/>
                      <a:pt x="17522" y="564"/>
                    </a:cubicBezTo>
                    <a:close/>
                    <a:moveTo>
                      <a:pt x="17522" y="1"/>
                    </a:moveTo>
                    <a:cubicBezTo>
                      <a:pt x="7860" y="1"/>
                      <a:pt x="1" y="7860"/>
                      <a:pt x="1" y="17522"/>
                    </a:cubicBezTo>
                    <a:cubicBezTo>
                      <a:pt x="1" y="27183"/>
                      <a:pt x="7860" y="35043"/>
                      <a:pt x="17522" y="35043"/>
                    </a:cubicBezTo>
                    <a:cubicBezTo>
                      <a:pt x="27183" y="35043"/>
                      <a:pt x="35043" y="27183"/>
                      <a:pt x="35043" y="17522"/>
                    </a:cubicBezTo>
                    <a:cubicBezTo>
                      <a:pt x="35043" y="7860"/>
                      <a:pt x="27183" y="1"/>
                      <a:pt x="17522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35"/>
              <p:cNvSpPr/>
              <p:nvPr/>
            </p:nvSpPr>
            <p:spPr>
              <a:xfrm>
                <a:off x="7209140" y="3832914"/>
                <a:ext cx="25496" cy="67988"/>
              </a:xfrm>
              <a:custGeom>
                <a:rect b="b" l="l" r="r" t="t"/>
                <a:pathLst>
                  <a:path extrusionOk="0" h="1504" w="564">
                    <a:moveTo>
                      <a:pt x="0" y="0"/>
                    </a:moveTo>
                    <a:lnTo>
                      <a:pt x="0" y="1504"/>
                    </a:lnTo>
                    <a:lnTo>
                      <a:pt x="563" y="1504"/>
                    </a:lnTo>
                    <a:lnTo>
                      <a:pt x="563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35"/>
              <p:cNvSpPr/>
              <p:nvPr/>
            </p:nvSpPr>
            <p:spPr>
              <a:xfrm>
                <a:off x="7277082" y="3828529"/>
                <a:ext cx="31463" cy="69977"/>
              </a:xfrm>
              <a:custGeom>
                <a:rect b="b" l="l" r="r" t="t"/>
                <a:pathLst>
                  <a:path extrusionOk="0" h="1548" w="696">
                    <a:moveTo>
                      <a:pt x="563" y="1"/>
                    </a:moveTo>
                    <a:lnTo>
                      <a:pt x="1" y="53"/>
                    </a:lnTo>
                    <a:lnTo>
                      <a:pt x="133" y="1548"/>
                    </a:lnTo>
                    <a:lnTo>
                      <a:pt x="695" y="1504"/>
                    </a:lnTo>
                    <a:lnTo>
                      <a:pt x="5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35"/>
              <p:cNvSpPr/>
              <p:nvPr/>
            </p:nvSpPr>
            <p:spPr>
              <a:xfrm>
                <a:off x="7344662" y="3819398"/>
                <a:ext cx="36978" cy="71198"/>
              </a:xfrm>
              <a:custGeom>
                <a:rect b="b" l="l" r="r" t="t"/>
                <a:pathLst>
                  <a:path extrusionOk="0" h="1575" w="818">
                    <a:moveTo>
                      <a:pt x="554" y="0"/>
                    </a:moveTo>
                    <a:lnTo>
                      <a:pt x="0" y="97"/>
                    </a:lnTo>
                    <a:lnTo>
                      <a:pt x="264" y="1574"/>
                    </a:lnTo>
                    <a:lnTo>
                      <a:pt x="818" y="1477"/>
                    </a:lnTo>
                    <a:lnTo>
                      <a:pt x="55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35"/>
              <p:cNvSpPr/>
              <p:nvPr/>
            </p:nvSpPr>
            <p:spPr>
              <a:xfrm>
                <a:off x="7411429" y="3803124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536" y="0"/>
                    </a:moveTo>
                    <a:lnTo>
                      <a:pt x="0" y="149"/>
                    </a:lnTo>
                    <a:lnTo>
                      <a:pt x="387" y="1600"/>
                    </a:lnTo>
                    <a:lnTo>
                      <a:pt x="932" y="1451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35"/>
              <p:cNvSpPr/>
              <p:nvPr/>
            </p:nvSpPr>
            <p:spPr>
              <a:xfrm>
                <a:off x="6920239" y="2253657"/>
                <a:ext cx="46923" cy="72373"/>
              </a:xfrm>
              <a:custGeom>
                <a:rect b="b" l="l" r="r" t="t"/>
                <a:pathLst>
                  <a:path extrusionOk="0" h="1601" w="1038">
                    <a:moveTo>
                      <a:pt x="528" y="0"/>
                    </a:moveTo>
                    <a:lnTo>
                      <a:pt x="0" y="185"/>
                    </a:lnTo>
                    <a:lnTo>
                      <a:pt x="510" y="1600"/>
                    </a:lnTo>
                    <a:lnTo>
                      <a:pt x="1038" y="1407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35"/>
              <p:cNvSpPr/>
              <p:nvPr/>
            </p:nvSpPr>
            <p:spPr>
              <a:xfrm>
                <a:off x="7476568" y="3781246"/>
                <a:ext cx="46968" cy="72373"/>
              </a:xfrm>
              <a:custGeom>
                <a:rect b="b" l="l" r="r" t="t"/>
                <a:pathLst>
                  <a:path extrusionOk="0" h="1601" w="1039">
                    <a:moveTo>
                      <a:pt x="528" y="1"/>
                    </a:moveTo>
                    <a:lnTo>
                      <a:pt x="1" y="194"/>
                    </a:lnTo>
                    <a:lnTo>
                      <a:pt x="511" y="1601"/>
                    </a:lnTo>
                    <a:lnTo>
                      <a:pt x="1038" y="1416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35"/>
              <p:cNvSpPr/>
              <p:nvPr/>
            </p:nvSpPr>
            <p:spPr>
              <a:xfrm>
                <a:off x="6852252" y="2280283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511" y="0"/>
                    </a:moveTo>
                    <a:lnTo>
                      <a:pt x="1" y="237"/>
                    </a:lnTo>
                    <a:lnTo>
                      <a:pt x="634" y="1600"/>
                    </a:lnTo>
                    <a:lnTo>
                      <a:pt x="1144" y="1363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35"/>
              <p:cNvSpPr/>
              <p:nvPr/>
            </p:nvSpPr>
            <p:spPr>
              <a:xfrm>
                <a:off x="7539764" y="3755434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511" y="0"/>
                    </a:moveTo>
                    <a:lnTo>
                      <a:pt x="1" y="237"/>
                    </a:lnTo>
                    <a:lnTo>
                      <a:pt x="634" y="1600"/>
                    </a:lnTo>
                    <a:lnTo>
                      <a:pt x="1144" y="1363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35"/>
              <p:cNvSpPr/>
              <p:nvPr/>
            </p:nvSpPr>
            <p:spPr>
              <a:xfrm>
                <a:off x="6787474" y="2314050"/>
                <a:ext cx="55693" cy="71560"/>
              </a:xfrm>
              <a:custGeom>
                <a:rect b="b" l="l" r="r" t="t"/>
                <a:pathLst>
                  <a:path extrusionOk="0" h="1583" w="1232">
                    <a:moveTo>
                      <a:pt x="484" y="0"/>
                    </a:moveTo>
                    <a:lnTo>
                      <a:pt x="1" y="282"/>
                    </a:lnTo>
                    <a:lnTo>
                      <a:pt x="748" y="1583"/>
                    </a:lnTo>
                    <a:lnTo>
                      <a:pt x="1232" y="1301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35"/>
              <p:cNvSpPr/>
              <p:nvPr/>
            </p:nvSpPr>
            <p:spPr>
              <a:xfrm>
                <a:off x="7600564" y="3722028"/>
                <a:ext cx="56099" cy="71605"/>
              </a:xfrm>
              <a:custGeom>
                <a:rect b="b" l="l" r="r" t="t"/>
                <a:pathLst>
                  <a:path extrusionOk="0" h="1584" w="1241">
                    <a:moveTo>
                      <a:pt x="484" y="1"/>
                    </a:moveTo>
                    <a:lnTo>
                      <a:pt x="1" y="282"/>
                    </a:lnTo>
                    <a:lnTo>
                      <a:pt x="748" y="1583"/>
                    </a:lnTo>
                    <a:lnTo>
                      <a:pt x="1240" y="1302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35"/>
              <p:cNvSpPr/>
              <p:nvPr/>
            </p:nvSpPr>
            <p:spPr>
              <a:xfrm>
                <a:off x="6725499" y="2352203"/>
                <a:ext cx="59671" cy="70384"/>
              </a:xfrm>
              <a:custGeom>
                <a:rect b="b" l="l" r="r" t="t"/>
                <a:pathLst>
                  <a:path extrusionOk="0" h="1557" w="1320">
                    <a:moveTo>
                      <a:pt x="458" y="0"/>
                    </a:moveTo>
                    <a:lnTo>
                      <a:pt x="1" y="326"/>
                    </a:lnTo>
                    <a:lnTo>
                      <a:pt x="862" y="1556"/>
                    </a:lnTo>
                    <a:lnTo>
                      <a:pt x="1319" y="1240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35"/>
              <p:cNvSpPr/>
              <p:nvPr/>
            </p:nvSpPr>
            <p:spPr>
              <a:xfrm>
                <a:off x="7658606" y="3685458"/>
                <a:ext cx="59625" cy="70384"/>
              </a:xfrm>
              <a:custGeom>
                <a:rect b="b" l="l" r="r" t="t"/>
                <a:pathLst>
                  <a:path extrusionOk="0" h="1557" w="1319">
                    <a:moveTo>
                      <a:pt x="457" y="1"/>
                    </a:moveTo>
                    <a:lnTo>
                      <a:pt x="0" y="326"/>
                    </a:lnTo>
                    <a:lnTo>
                      <a:pt x="862" y="1557"/>
                    </a:lnTo>
                    <a:lnTo>
                      <a:pt x="1319" y="1232"/>
                    </a:lnTo>
                    <a:lnTo>
                      <a:pt x="45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35"/>
              <p:cNvSpPr/>
              <p:nvPr/>
            </p:nvSpPr>
            <p:spPr>
              <a:xfrm>
                <a:off x="6667502" y="2396322"/>
                <a:ext cx="63197" cy="68395"/>
              </a:xfrm>
              <a:custGeom>
                <a:rect b="b" l="l" r="r" t="t"/>
                <a:pathLst>
                  <a:path extrusionOk="0" h="1513" w="1398">
                    <a:moveTo>
                      <a:pt x="431" y="0"/>
                    </a:moveTo>
                    <a:lnTo>
                      <a:pt x="0" y="361"/>
                    </a:lnTo>
                    <a:lnTo>
                      <a:pt x="967" y="1512"/>
                    </a:lnTo>
                    <a:lnTo>
                      <a:pt x="1398" y="1152"/>
                    </a:lnTo>
                    <a:lnTo>
                      <a:pt x="4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35"/>
              <p:cNvSpPr/>
              <p:nvPr/>
            </p:nvSpPr>
            <p:spPr>
              <a:xfrm>
                <a:off x="7713032" y="3642966"/>
                <a:ext cx="63242" cy="68395"/>
              </a:xfrm>
              <a:custGeom>
                <a:rect b="b" l="l" r="r" t="t"/>
                <a:pathLst>
                  <a:path extrusionOk="0" h="1513" w="1399">
                    <a:moveTo>
                      <a:pt x="431" y="0"/>
                    </a:moveTo>
                    <a:lnTo>
                      <a:pt x="1" y="361"/>
                    </a:lnTo>
                    <a:lnTo>
                      <a:pt x="968" y="1512"/>
                    </a:lnTo>
                    <a:lnTo>
                      <a:pt x="1399" y="1152"/>
                    </a:lnTo>
                    <a:lnTo>
                      <a:pt x="4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35"/>
              <p:cNvSpPr/>
              <p:nvPr/>
            </p:nvSpPr>
            <p:spPr>
              <a:xfrm>
                <a:off x="6613845" y="2446002"/>
                <a:ext cx="65999" cy="65999"/>
              </a:xfrm>
              <a:custGeom>
                <a:rect b="b" l="l" r="r" t="t"/>
                <a:pathLst>
                  <a:path extrusionOk="0" h="1460" w="1460">
                    <a:moveTo>
                      <a:pt x="396" y="0"/>
                    </a:moveTo>
                    <a:lnTo>
                      <a:pt x="0" y="396"/>
                    </a:lnTo>
                    <a:lnTo>
                      <a:pt x="1064" y="1459"/>
                    </a:lnTo>
                    <a:lnTo>
                      <a:pt x="1460" y="1055"/>
                    </a:lnTo>
                    <a:lnTo>
                      <a:pt x="39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35"/>
              <p:cNvSpPr/>
              <p:nvPr/>
            </p:nvSpPr>
            <p:spPr>
              <a:xfrm>
                <a:off x="7763887" y="3595682"/>
                <a:ext cx="66045" cy="65999"/>
              </a:xfrm>
              <a:custGeom>
                <a:rect b="b" l="l" r="r" t="t"/>
                <a:pathLst>
                  <a:path extrusionOk="0" h="1460" w="1461">
                    <a:moveTo>
                      <a:pt x="397" y="0"/>
                    </a:moveTo>
                    <a:lnTo>
                      <a:pt x="1" y="396"/>
                    </a:lnTo>
                    <a:lnTo>
                      <a:pt x="1065" y="1459"/>
                    </a:lnTo>
                    <a:lnTo>
                      <a:pt x="1460" y="1055"/>
                    </a:lnTo>
                    <a:lnTo>
                      <a:pt x="39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35"/>
              <p:cNvSpPr/>
              <p:nvPr/>
            </p:nvSpPr>
            <p:spPr>
              <a:xfrm>
                <a:off x="6564572" y="2498845"/>
                <a:ext cx="68395" cy="63242"/>
              </a:xfrm>
              <a:custGeom>
                <a:rect b="b" l="l" r="r" t="t"/>
                <a:pathLst>
                  <a:path extrusionOk="0" h="1399" w="1513">
                    <a:moveTo>
                      <a:pt x="361" y="0"/>
                    </a:moveTo>
                    <a:lnTo>
                      <a:pt x="0" y="431"/>
                    </a:lnTo>
                    <a:lnTo>
                      <a:pt x="1152" y="1398"/>
                    </a:lnTo>
                    <a:lnTo>
                      <a:pt x="1512" y="967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35"/>
              <p:cNvSpPr/>
              <p:nvPr/>
            </p:nvSpPr>
            <p:spPr>
              <a:xfrm>
                <a:off x="7810402" y="3544375"/>
                <a:ext cx="68395" cy="63242"/>
              </a:xfrm>
              <a:custGeom>
                <a:rect b="b" l="l" r="r" t="t"/>
                <a:pathLst>
                  <a:path extrusionOk="0" h="1399" w="1513">
                    <a:moveTo>
                      <a:pt x="361" y="1"/>
                    </a:moveTo>
                    <a:lnTo>
                      <a:pt x="1" y="432"/>
                    </a:lnTo>
                    <a:lnTo>
                      <a:pt x="1152" y="1399"/>
                    </a:lnTo>
                    <a:lnTo>
                      <a:pt x="1513" y="968"/>
                    </a:ln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35"/>
              <p:cNvSpPr/>
              <p:nvPr/>
            </p:nvSpPr>
            <p:spPr>
              <a:xfrm>
                <a:off x="6520453" y="2556842"/>
                <a:ext cx="69977" cy="60077"/>
              </a:xfrm>
              <a:custGeom>
                <a:rect b="b" l="l" r="r" t="t"/>
                <a:pathLst>
                  <a:path extrusionOk="0" h="1329" w="1548">
                    <a:moveTo>
                      <a:pt x="317" y="1"/>
                    </a:moveTo>
                    <a:lnTo>
                      <a:pt x="0" y="467"/>
                    </a:lnTo>
                    <a:lnTo>
                      <a:pt x="1231" y="1328"/>
                    </a:lnTo>
                    <a:lnTo>
                      <a:pt x="1548" y="862"/>
                    </a:lnTo>
                    <a:lnTo>
                      <a:pt x="31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35"/>
              <p:cNvSpPr/>
              <p:nvPr/>
            </p:nvSpPr>
            <p:spPr>
              <a:xfrm>
                <a:off x="7826314" y="3469291"/>
                <a:ext cx="69977" cy="59671"/>
              </a:xfrm>
              <a:custGeom>
                <a:rect b="b" l="l" r="r" t="t"/>
                <a:pathLst>
                  <a:path extrusionOk="0" h="1320" w="1548">
                    <a:moveTo>
                      <a:pt x="317" y="0"/>
                    </a:moveTo>
                    <a:lnTo>
                      <a:pt x="0" y="466"/>
                    </a:lnTo>
                    <a:lnTo>
                      <a:pt x="1231" y="1319"/>
                    </a:lnTo>
                    <a:lnTo>
                      <a:pt x="1547" y="862"/>
                    </a:lnTo>
                    <a:lnTo>
                      <a:pt x="31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35"/>
              <p:cNvSpPr/>
              <p:nvPr/>
            </p:nvSpPr>
            <p:spPr>
              <a:xfrm>
                <a:off x="6481893" y="2619224"/>
                <a:ext cx="71560" cy="55693"/>
              </a:xfrm>
              <a:custGeom>
                <a:rect b="b" l="l" r="r" t="t"/>
                <a:pathLst>
                  <a:path extrusionOk="0" h="1232" w="1583">
                    <a:moveTo>
                      <a:pt x="282" y="1"/>
                    </a:moveTo>
                    <a:lnTo>
                      <a:pt x="0" y="485"/>
                    </a:lnTo>
                    <a:lnTo>
                      <a:pt x="1302" y="1232"/>
                    </a:lnTo>
                    <a:lnTo>
                      <a:pt x="1583" y="748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35"/>
              <p:cNvSpPr/>
              <p:nvPr/>
            </p:nvSpPr>
            <p:spPr>
              <a:xfrm>
                <a:off x="7890685" y="3432314"/>
                <a:ext cx="71560" cy="56099"/>
              </a:xfrm>
              <a:custGeom>
                <a:rect b="b" l="l" r="r" t="t"/>
                <a:pathLst>
                  <a:path extrusionOk="0" h="1241" w="1583">
                    <a:moveTo>
                      <a:pt x="282" y="1"/>
                    </a:moveTo>
                    <a:lnTo>
                      <a:pt x="0" y="493"/>
                    </a:lnTo>
                    <a:lnTo>
                      <a:pt x="1302" y="1240"/>
                    </a:lnTo>
                    <a:lnTo>
                      <a:pt x="1583" y="757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35"/>
              <p:cNvSpPr/>
              <p:nvPr/>
            </p:nvSpPr>
            <p:spPr>
              <a:xfrm>
                <a:off x="6448126" y="2683640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238" y="0"/>
                    </a:moveTo>
                    <a:lnTo>
                      <a:pt x="0" y="510"/>
                    </a:lnTo>
                    <a:lnTo>
                      <a:pt x="1363" y="1143"/>
                    </a:lnTo>
                    <a:lnTo>
                      <a:pt x="1600" y="633"/>
                    </a:lnTo>
                    <a:lnTo>
                      <a:pt x="23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35"/>
              <p:cNvSpPr/>
              <p:nvPr/>
            </p:nvSpPr>
            <p:spPr>
              <a:xfrm>
                <a:off x="7923277" y="3371921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238" y="1"/>
                    </a:moveTo>
                    <a:lnTo>
                      <a:pt x="0" y="510"/>
                    </a:lnTo>
                    <a:lnTo>
                      <a:pt x="1363" y="1143"/>
                    </a:lnTo>
                    <a:lnTo>
                      <a:pt x="1600" y="634"/>
                    </a:lnTo>
                    <a:lnTo>
                      <a:pt x="23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35"/>
              <p:cNvSpPr/>
              <p:nvPr/>
            </p:nvSpPr>
            <p:spPr>
              <a:xfrm>
                <a:off x="6421501" y="2751989"/>
                <a:ext cx="72780" cy="47330"/>
              </a:xfrm>
              <a:custGeom>
                <a:rect b="b" l="l" r="r" t="t"/>
                <a:pathLst>
                  <a:path extrusionOk="0" h="1047" w="1610">
                    <a:moveTo>
                      <a:pt x="194" y="0"/>
                    </a:moveTo>
                    <a:lnTo>
                      <a:pt x="0" y="528"/>
                    </a:lnTo>
                    <a:lnTo>
                      <a:pt x="1416" y="1046"/>
                    </a:lnTo>
                    <a:lnTo>
                      <a:pt x="1609" y="519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35"/>
              <p:cNvSpPr/>
              <p:nvPr/>
            </p:nvSpPr>
            <p:spPr>
              <a:xfrm>
                <a:off x="7950309" y="3308725"/>
                <a:ext cx="72373" cy="46968"/>
              </a:xfrm>
              <a:custGeom>
                <a:rect b="b" l="l" r="r" t="t"/>
                <a:pathLst>
                  <a:path extrusionOk="0" h="1039" w="1601">
                    <a:moveTo>
                      <a:pt x="193" y="1"/>
                    </a:moveTo>
                    <a:lnTo>
                      <a:pt x="0" y="528"/>
                    </a:lnTo>
                    <a:lnTo>
                      <a:pt x="1407" y="1038"/>
                    </a:lnTo>
                    <a:lnTo>
                      <a:pt x="1600" y="511"/>
                    </a:lnTo>
                    <a:lnTo>
                      <a:pt x="19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35"/>
              <p:cNvSpPr/>
              <p:nvPr/>
            </p:nvSpPr>
            <p:spPr>
              <a:xfrm>
                <a:off x="6400029" y="2821920"/>
                <a:ext cx="72373" cy="42176"/>
              </a:xfrm>
              <a:custGeom>
                <a:rect b="b" l="l" r="r" t="t"/>
                <a:pathLst>
                  <a:path extrusionOk="0" h="933" w="1601">
                    <a:moveTo>
                      <a:pt x="150" y="1"/>
                    </a:moveTo>
                    <a:lnTo>
                      <a:pt x="1" y="546"/>
                    </a:lnTo>
                    <a:lnTo>
                      <a:pt x="1451" y="932"/>
                    </a:lnTo>
                    <a:lnTo>
                      <a:pt x="1601" y="396"/>
                    </a:lnTo>
                    <a:lnTo>
                      <a:pt x="150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35"/>
              <p:cNvSpPr/>
              <p:nvPr/>
            </p:nvSpPr>
            <p:spPr>
              <a:xfrm>
                <a:off x="7971374" y="3243179"/>
                <a:ext cx="72328" cy="42176"/>
              </a:xfrm>
              <a:custGeom>
                <a:rect b="b" l="l" r="r" t="t"/>
                <a:pathLst>
                  <a:path extrusionOk="0" h="933" w="1600">
                    <a:moveTo>
                      <a:pt x="149" y="0"/>
                    </a:moveTo>
                    <a:lnTo>
                      <a:pt x="0" y="536"/>
                    </a:lnTo>
                    <a:lnTo>
                      <a:pt x="1451" y="932"/>
                    </a:lnTo>
                    <a:lnTo>
                      <a:pt x="1600" y="387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35"/>
              <p:cNvSpPr/>
              <p:nvPr/>
            </p:nvSpPr>
            <p:spPr>
              <a:xfrm>
                <a:off x="6384930" y="2893840"/>
                <a:ext cx="71560" cy="36616"/>
              </a:xfrm>
              <a:custGeom>
                <a:rect b="b" l="l" r="r" t="t"/>
                <a:pathLst>
                  <a:path extrusionOk="0" h="810" w="1583">
                    <a:moveTo>
                      <a:pt x="97" y="1"/>
                    </a:moveTo>
                    <a:lnTo>
                      <a:pt x="0" y="555"/>
                    </a:lnTo>
                    <a:lnTo>
                      <a:pt x="1477" y="810"/>
                    </a:lnTo>
                    <a:lnTo>
                      <a:pt x="1583" y="264"/>
                    </a:lnTo>
                    <a:lnTo>
                      <a:pt x="9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35"/>
              <p:cNvSpPr/>
              <p:nvPr/>
            </p:nvSpPr>
            <p:spPr>
              <a:xfrm>
                <a:off x="7986473" y="3176005"/>
                <a:ext cx="71560" cy="37023"/>
              </a:xfrm>
              <a:custGeom>
                <a:rect b="b" l="l" r="r" t="t"/>
                <a:pathLst>
                  <a:path extrusionOk="0" h="819" w="1583">
                    <a:moveTo>
                      <a:pt x="97" y="0"/>
                    </a:moveTo>
                    <a:lnTo>
                      <a:pt x="0" y="554"/>
                    </a:lnTo>
                    <a:lnTo>
                      <a:pt x="1486" y="818"/>
                    </a:lnTo>
                    <a:lnTo>
                      <a:pt x="1583" y="264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35"/>
              <p:cNvSpPr/>
              <p:nvPr/>
            </p:nvSpPr>
            <p:spPr>
              <a:xfrm>
                <a:off x="6376567" y="2967388"/>
                <a:ext cx="70023" cy="31011"/>
              </a:xfrm>
              <a:custGeom>
                <a:rect b="b" l="l" r="r" t="t"/>
                <a:pathLst>
                  <a:path extrusionOk="0" h="686" w="1549">
                    <a:moveTo>
                      <a:pt x="54" y="0"/>
                    </a:moveTo>
                    <a:lnTo>
                      <a:pt x="1" y="554"/>
                    </a:lnTo>
                    <a:lnTo>
                      <a:pt x="1504" y="686"/>
                    </a:lnTo>
                    <a:lnTo>
                      <a:pt x="1548" y="13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35"/>
              <p:cNvSpPr/>
              <p:nvPr/>
            </p:nvSpPr>
            <p:spPr>
              <a:xfrm>
                <a:off x="7997186" y="3108832"/>
                <a:ext cx="69977" cy="31463"/>
              </a:xfrm>
              <a:custGeom>
                <a:rect b="b" l="l" r="r" t="t"/>
                <a:pathLst>
                  <a:path extrusionOk="0" h="696" w="1548">
                    <a:moveTo>
                      <a:pt x="53" y="1"/>
                    </a:moveTo>
                    <a:lnTo>
                      <a:pt x="0" y="563"/>
                    </a:lnTo>
                    <a:lnTo>
                      <a:pt x="1504" y="695"/>
                    </a:lnTo>
                    <a:lnTo>
                      <a:pt x="1548" y="133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35"/>
              <p:cNvSpPr/>
              <p:nvPr/>
            </p:nvSpPr>
            <p:spPr>
              <a:xfrm>
                <a:off x="6374579" y="3040890"/>
                <a:ext cx="68034" cy="25496"/>
              </a:xfrm>
              <a:custGeom>
                <a:rect b="b" l="l" r="r" t="t"/>
                <a:pathLst>
                  <a:path extrusionOk="0" h="564" w="1505">
                    <a:moveTo>
                      <a:pt x="1" y="0"/>
                    </a:moveTo>
                    <a:lnTo>
                      <a:pt x="1" y="563"/>
                    </a:lnTo>
                    <a:lnTo>
                      <a:pt x="1504" y="563"/>
                    </a:lnTo>
                    <a:lnTo>
                      <a:pt x="150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35"/>
              <p:cNvSpPr/>
              <p:nvPr/>
            </p:nvSpPr>
            <p:spPr>
              <a:xfrm>
                <a:off x="8001164" y="3040890"/>
                <a:ext cx="67988" cy="25496"/>
              </a:xfrm>
              <a:custGeom>
                <a:rect b="b" l="l" r="r" t="t"/>
                <a:pathLst>
                  <a:path extrusionOk="0" h="564" w="1504">
                    <a:moveTo>
                      <a:pt x="0" y="0"/>
                    </a:moveTo>
                    <a:lnTo>
                      <a:pt x="0" y="563"/>
                    </a:lnTo>
                    <a:lnTo>
                      <a:pt x="1504" y="563"/>
                    </a:lnTo>
                    <a:lnTo>
                      <a:pt x="150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35"/>
              <p:cNvSpPr/>
              <p:nvPr/>
            </p:nvSpPr>
            <p:spPr>
              <a:xfrm>
                <a:off x="6376974" y="3108425"/>
                <a:ext cx="69977" cy="31056"/>
              </a:xfrm>
              <a:custGeom>
                <a:rect b="b" l="l" r="r" t="t"/>
                <a:pathLst>
                  <a:path extrusionOk="0" h="687" w="1548">
                    <a:moveTo>
                      <a:pt x="1495" y="1"/>
                    </a:moveTo>
                    <a:lnTo>
                      <a:pt x="1" y="133"/>
                    </a:lnTo>
                    <a:lnTo>
                      <a:pt x="45" y="687"/>
                    </a:lnTo>
                    <a:lnTo>
                      <a:pt x="1548" y="555"/>
                    </a:lnTo>
                    <a:lnTo>
                      <a:pt x="1495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35"/>
              <p:cNvSpPr/>
              <p:nvPr/>
            </p:nvSpPr>
            <p:spPr>
              <a:xfrm>
                <a:off x="7997186" y="2966574"/>
                <a:ext cx="69977" cy="31056"/>
              </a:xfrm>
              <a:custGeom>
                <a:rect b="b" l="l" r="r" t="t"/>
                <a:pathLst>
                  <a:path extrusionOk="0" h="687" w="1548">
                    <a:moveTo>
                      <a:pt x="1504" y="1"/>
                    </a:moveTo>
                    <a:lnTo>
                      <a:pt x="0" y="132"/>
                    </a:lnTo>
                    <a:lnTo>
                      <a:pt x="53" y="686"/>
                    </a:lnTo>
                    <a:lnTo>
                      <a:pt x="1548" y="563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35"/>
              <p:cNvSpPr/>
              <p:nvPr/>
            </p:nvSpPr>
            <p:spPr>
              <a:xfrm>
                <a:off x="6384930" y="3176819"/>
                <a:ext cx="71560" cy="36978"/>
              </a:xfrm>
              <a:custGeom>
                <a:rect b="b" l="l" r="r" t="t"/>
                <a:pathLst>
                  <a:path extrusionOk="0" h="818" w="1583">
                    <a:moveTo>
                      <a:pt x="1486" y="0"/>
                    </a:moveTo>
                    <a:lnTo>
                      <a:pt x="0" y="264"/>
                    </a:lnTo>
                    <a:lnTo>
                      <a:pt x="106" y="818"/>
                    </a:lnTo>
                    <a:lnTo>
                      <a:pt x="1583" y="554"/>
                    </a:lnTo>
                    <a:lnTo>
                      <a:pt x="148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35"/>
              <p:cNvSpPr/>
              <p:nvPr/>
            </p:nvSpPr>
            <p:spPr>
              <a:xfrm>
                <a:off x="7987241" y="2894654"/>
                <a:ext cx="71198" cy="36616"/>
              </a:xfrm>
              <a:custGeom>
                <a:rect b="b" l="l" r="r" t="t"/>
                <a:pathLst>
                  <a:path extrusionOk="0" h="810" w="1575">
                    <a:moveTo>
                      <a:pt x="1478" y="0"/>
                    </a:moveTo>
                    <a:lnTo>
                      <a:pt x="1" y="255"/>
                    </a:lnTo>
                    <a:lnTo>
                      <a:pt x="97" y="809"/>
                    </a:lnTo>
                    <a:lnTo>
                      <a:pt x="1574" y="554"/>
                    </a:lnTo>
                    <a:lnTo>
                      <a:pt x="147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35"/>
              <p:cNvSpPr/>
              <p:nvPr/>
            </p:nvSpPr>
            <p:spPr>
              <a:xfrm>
                <a:off x="6400435" y="3242365"/>
                <a:ext cx="71966" cy="42176"/>
              </a:xfrm>
              <a:custGeom>
                <a:rect b="b" l="l" r="r" t="t"/>
                <a:pathLst>
                  <a:path extrusionOk="0" h="933" w="1592">
                    <a:moveTo>
                      <a:pt x="1451" y="1"/>
                    </a:moveTo>
                    <a:lnTo>
                      <a:pt x="0" y="387"/>
                    </a:lnTo>
                    <a:lnTo>
                      <a:pt x="141" y="932"/>
                    </a:lnTo>
                    <a:lnTo>
                      <a:pt x="1592" y="546"/>
                    </a:lnTo>
                    <a:lnTo>
                      <a:pt x="145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35"/>
              <p:cNvSpPr/>
              <p:nvPr/>
            </p:nvSpPr>
            <p:spPr>
              <a:xfrm>
                <a:off x="7971374" y="2822327"/>
                <a:ext cx="72328" cy="42176"/>
              </a:xfrm>
              <a:custGeom>
                <a:rect b="b" l="l" r="r" t="t"/>
                <a:pathLst>
                  <a:path extrusionOk="0" h="933" w="1600">
                    <a:moveTo>
                      <a:pt x="1451" y="0"/>
                    </a:moveTo>
                    <a:lnTo>
                      <a:pt x="0" y="387"/>
                    </a:lnTo>
                    <a:lnTo>
                      <a:pt x="141" y="932"/>
                    </a:lnTo>
                    <a:lnTo>
                      <a:pt x="1600" y="537"/>
                    </a:lnTo>
                    <a:lnTo>
                      <a:pt x="145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35"/>
              <p:cNvSpPr/>
              <p:nvPr/>
            </p:nvSpPr>
            <p:spPr>
              <a:xfrm>
                <a:off x="6421094" y="3308318"/>
                <a:ext cx="72780" cy="47375"/>
              </a:xfrm>
              <a:custGeom>
                <a:rect b="b" l="l" r="r" t="t"/>
                <a:pathLst>
                  <a:path extrusionOk="0" h="1048" w="1610">
                    <a:moveTo>
                      <a:pt x="1416" y="1"/>
                    </a:moveTo>
                    <a:lnTo>
                      <a:pt x="0" y="520"/>
                    </a:lnTo>
                    <a:lnTo>
                      <a:pt x="194" y="1047"/>
                    </a:lnTo>
                    <a:lnTo>
                      <a:pt x="1609" y="528"/>
                    </a:lnTo>
                    <a:lnTo>
                      <a:pt x="141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35"/>
              <p:cNvSpPr/>
              <p:nvPr/>
            </p:nvSpPr>
            <p:spPr>
              <a:xfrm>
                <a:off x="7949902" y="2752396"/>
                <a:ext cx="72373" cy="46923"/>
              </a:xfrm>
              <a:custGeom>
                <a:rect b="b" l="l" r="r" t="t"/>
                <a:pathLst>
                  <a:path extrusionOk="0" h="1038" w="1601">
                    <a:moveTo>
                      <a:pt x="1416" y="0"/>
                    </a:moveTo>
                    <a:lnTo>
                      <a:pt x="0" y="510"/>
                    </a:lnTo>
                    <a:lnTo>
                      <a:pt x="194" y="1037"/>
                    </a:lnTo>
                    <a:lnTo>
                      <a:pt x="1600" y="528"/>
                    </a:lnTo>
                    <a:lnTo>
                      <a:pt x="141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35"/>
              <p:cNvSpPr/>
              <p:nvPr/>
            </p:nvSpPr>
            <p:spPr>
              <a:xfrm>
                <a:off x="6448533" y="3371514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1363" y="1"/>
                    </a:moveTo>
                    <a:lnTo>
                      <a:pt x="0" y="634"/>
                    </a:lnTo>
                    <a:lnTo>
                      <a:pt x="237" y="1144"/>
                    </a:lnTo>
                    <a:lnTo>
                      <a:pt x="1600" y="511"/>
                    </a:lnTo>
                    <a:lnTo>
                      <a:pt x="13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35"/>
              <p:cNvSpPr/>
              <p:nvPr/>
            </p:nvSpPr>
            <p:spPr>
              <a:xfrm>
                <a:off x="7922870" y="2684002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1363" y="1"/>
                    </a:moveTo>
                    <a:lnTo>
                      <a:pt x="0" y="634"/>
                    </a:lnTo>
                    <a:lnTo>
                      <a:pt x="238" y="1144"/>
                    </a:lnTo>
                    <a:lnTo>
                      <a:pt x="1600" y="511"/>
                    </a:lnTo>
                    <a:lnTo>
                      <a:pt x="13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35"/>
              <p:cNvSpPr/>
              <p:nvPr/>
            </p:nvSpPr>
            <p:spPr>
              <a:xfrm>
                <a:off x="6481893" y="3433127"/>
                <a:ext cx="71560" cy="56054"/>
              </a:xfrm>
              <a:custGeom>
                <a:rect b="b" l="l" r="r" t="t"/>
                <a:pathLst>
                  <a:path extrusionOk="0" h="1240" w="1583">
                    <a:moveTo>
                      <a:pt x="1302" y="0"/>
                    </a:moveTo>
                    <a:lnTo>
                      <a:pt x="0" y="748"/>
                    </a:lnTo>
                    <a:lnTo>
                      <a:pt x="282" y="1240"/>
                    </a:lnTo>
                    <a:lnTo>
                      <a:pt x="1583" y="484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35"/>
              <p:cNvSpPr/>
              <p:nvPr/>
            </p:nvSpPr>
            <p:spPr>
              <a:xfrm>
                <a:off x="7890685" y="2619631"/>
                <a:ext cx="71560" cy="56099"/>
              </a:xfrm>
              <a:custGeom>
                <a:rect b="b" l="l" r="r" t="t"/>
                <a:pathLst>
                  <a:path extrusionOk="0" h="1241" w="1583">
                    <a:moveTo>
                      <a:pt x="1302" y="1"/>
                    </a:moveTo>
                    <a:lnTo>
                      <a:pt x="0" y="757"/>
                    </a:lnTo>
                    <a:lnTo>
                      <a:pt x="282" y="1240"/>
                    </a:lnTo>
                    <a:lnTo>
                      <a:pt x="1583" y="493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35"/>
              <p:cNvSpPr/>
              <p:nvPr/>
            </p:nvSpPr>
            <p:spPr>
              <a:xfrm>
                <a:off x="6520453" y="3490356"/>
                <a:ext cx="70384" cy="60032"/>
              </a:xfrm>
              <a:custGeom>
                <a:rect b="b" l="l" r="r" t="t"/>
                <a:pathLst>
                  <a:path extrusionOk="0" h="1328" w="1557">
                    <a:moveTo>
                      <a:pt x="1231" y="0"/>
                    </a:moveTo>
                    <a:lnTo>
                      <a:pt x="0" y="862"/>
                    </a:lnTo>
                    <a:lnTo>
                      <a:pt x="326" y="1328"/>
                    </a:lnTo>
                    <a:lnTo>
                      <a:pt x="1556" y="466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35"/>
              <p:cNvSpPr/>
              <p:nvPr/>
            </p:nvSpPr>
            <p:spPr>
              <a:xfrm>
                <a:off x="7852939" y="2556842"/>
                <a:ext cx="70384" cy="59671"/>
              </a:xfrm>
              <a:custGeom>
                <a:rect b="b" l="l" r="r" t="t"/>
                <a:pathLst>
                  <a:path extrusionOk="0" h="1320" w="1557">
                    <a:moveTo>
                      <a:pt x="1231" y="1"/>
                    </a:moveTo>
                    <a:lnTo>
                      <a:pt x="0" y="862"/>
                    </a:lnTo>
                    <a:lnTo>
                      <a:pt x="326" y="1319"/>
                    </a:lnTo>
                    <a:lnTo>
                      <a:pt x="1556" y="458"/>
                    </a:lnTo>
                    <a:lnTo>
                      <a:pt x="123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35"/>
              <p:cNvSpPr/>
              <p:nvPr/>
            </p:nvSpPr>
            <p:spPr>
              <a:xfrm>
                <a:off x="6582021" y="3580945"/>
                <a:ext cx="68802" cy="63242"/>
              </a:xfrm>
              <a:custGeom>
                <a:rect b="b" l="l" r="r" t="t"/>
                <a:pathLst>
                  <a:path extrusionOk="0" h="1399" w="1522">
                    <a:moveTo>
                      <a:pt x="1161" y="1"/>
                    </a:moveTo>
                    <a:lnTo>
                      <a:pt x="1" y="959"/>
                    </a:lnTo>
                    <a:lnTo>
                      <a:pt x="361" y="1399"/>
                    </a:lnTo>
                    <a:lnTo>
                      <a:pt x="1522" y="432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35"/>
              <p:cNvSpPr/>
              <p:nvPr/>
            </p:nvSpPr>
            <p:spPr>
              <a:xfrm>
                <a:off x="7810809" y="2500021"/>
                <a:ext cx="68802" cy="63242"/>
              </a:xfrm>
              <a:custGeom>
                <a:rect b="b" l="l" r="r" t="t"/>
                <a:pathLst>
                  <a:path extrusionOk="0" h="1399" w="1522">
                    <a:moveTo>
                      <a:pt x="1161" y="1"/>
                    </a:moveTo>
                    <a:lnTo>
                      <a:pt x="0" y="968"/>
                    </a:lnTo>
                    <a:lnTo>
                      <a:pt x="361" y="1398"/>
                    </a:lnTo>
                    <a:lnTo>
                      <a:pt x="1521" y="431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35"/>
              <p:cNvSpPr/>
              <p:nvPr/>
            </p:nvSpPr>
            <p:spPr>
              <a:xfrm>
                <a:off x="6613438" y="3595275"/>
                <a:ext cx="65999" cy="65999"/>
              </a:xfrm>
              <a:custGeom>
                <a:rect b="b" l="l" r="r" t="t"/>
                <a:pathLst>
                  <a:path extrusionOk="0" h="1460" w="1460">
                    <a:moveTo>
                      <a:pt x="1064" y="0"/>
                    </a:moveTo>
                    <a:lnTo>
                      <a:pt x="0" y="1064"/>
                    </a:lnTo>
                    <a:lnTo>
                      <a:pt x="405" y="1460"/>
                    </a:lnTo>
                    <a:lnTo>
                      <a:pt x="1460" y="396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35"/>
              <p:cNvSpPr/>
              <p:nvPr/>
            </p:nvSpPr>
            <p:spPr>
              <a:xfrm>
                <a:off x="7763525" y="2444781"/>
                <a:ext cx="65999" cy="66406"/>
              </a:xfrm>
              <a:custGeom>
                <a:rect b="b" l="l" r="r" t="t"/>
                <a:pathLst>
                  <a:path extrusionOk="0" h="1469" w="1460">
                    <a:moveTo>
                      <a:pt x="1064" y="1"/>
                    </a:moveTo>
                    <a:lnTo>
                      <a:pt x="0" y="1064"/>
                    </a:lnTo>
                    <a:lnTo>
                      <a:pt x="405" y="1469"/>
                    </a:lnTo>
                    <a:lnTo>
                      <a:pt x="1460" y="405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35"/>
              <p:cNvSpPr/>
              <p:nvPr/>
            </p:nvSpPr>
            <p:spPr>
              <a:xfrm>
                <a:off x="6667502" y="3642559"/>
                <a:ext cx="63197" cy="68802"/>
              </a:xfrm>
              <a:custGeom>
                <a:rect b="b" l="l" r="r" t="t"/>
                <a:pathLst>
                  <a:path extrusionOk="0" h="1522" w="1398">
                    <a:moveTo>
                      <a:pt x="967" y="0"/>
                    </a:moveTo>
                    <a:lnTo>
                      <a:pt x="0" y="1152"/>
                    </a:lnTo>
                    <a:lnTo>
                      <a:pt x="431" y="1521"/>
                    </a:lnTo>
                    <a:lnTo>
                      <a:pt x="1398" y="361"/>
                    </a:lnTo>
                    <a:lnTo>
                      <a:pt x="96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35"/>
              <p:cNvSpPr/>
              <p:nvPr/>
            </p:nvSpPr>
            <p:spPr>
              <a:xfrm>
                <a:off x="7713439" y="2396684"/>
                <a:ext cx="62835" cy="68395"/>
              </a:xfrm>
              <a:custGeom>
                <a:rect b="b" l="l" r="r" t="t"/>
                <a:pathLst>
                  <a:path extrusionOk="0" h="1513" w="1390">
                    <a:moveTo>
                      <a:pt x="968" y="1"/>
                    </a:moveTo>
                    <a:lnTo>
                      <a:pt x="1" y="1153"/>
                    </a:lnTo>
                    <a:lnTo>
                      <a:pt x="422" y="1513"/>
                    </a:lnTo>
                    <a:lnTo>
                      <a:pt x="1390" y="361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35"/>
              <p:cNvSpPr/>
              <p:nvPr/>
            </p:nvSpPr>
            <p:spPr>
              <a:xfrm>
                <a:off x="6725092" y="3684282"/>
                <a:ext cx="60077" cy="70384"/>
              </a:xfrm>
              <a:custGeom>
                <a:rect b="b" l="l" r="r" t="t"/>
                <a:pathLst>
                  <a:path extrusionOk="0" h="1557" w="1329">
                    <a:moveTo>
                      <a:pt x="871" y="0"/>
                    </a:moveTo>
                    <a:lnTo>
                      <a:pt x="1" y="1240"/>
                    </a:lnTo>
                    <a:lnTo>
                      <a:pt x="467" y="1557"/>
                    </a:lnTo>
                    <a:lnTo>
                      <a:pt x="1328" y="326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35"/>
              <p:cNvSpPr/>
              <p:nvPr/>
            </p:nvSpPr>
            <p:spPr>
              <a:xfrm>
                <a:off x="7658199" y="2352203"/>
                <a:ext cx="60032" cy="69977"/>
              </a:xfrm>
              <a:custGeom>
                <a:rect b="b" l="l" r="r" t="t"/>
                <a:pathLst>
                  <a:path extrusionOk="0" h="1548" w="1328">
                    <a:moveTo>
                      <a:pt x="862" y="0"/>
                    </a:moveTo>
                    <a:lnTo>
                      <a:pt x="1" y="1231"/>
                    </a:lnTo>
                    <a:lnTo>
                      <a:pt x="466" y="1548"/>
                    </a:lnTo>
                    <a:lnTo>
                      <a:pt x="1328" y="317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35"/>
              <p:cNvSpPr/>
              <p:nvPr/>
            </p:nvSpPr>
            <p:spPr>
              <a:xfrm>
                <a:off x="6786706" y="3721621"/>
                <a:ext cx="56054" cy="71605"/>
              </a:xfrm>
              <a:custGeom>
                <a:rect b="b" l="l" r="r" t="t"/>
                <a:pathLst>
                  <a:path extrusionOk="0" h="1584" w="1240">
                    <a:moveTo>
                      <a:pt x="756" y="1"/>
                    </a:moveTo>
                    <a:lnTo>
                      <a:pt x="0" y="1302"/>
                    </a:lnTo>
                    <a:lnTo>
                      <a:pt x="493" y="1583"/>
                    </a:lnTo>
                    <a:lnTo>
                      <a:pt x="1240" y="282"/>
                    </a:lnTo>
                    <a:lnTo>
                      <a:pt x="75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35"/>
              <p:cNvSpPr/>
              <p:nvPr/>
            </p:nvSpPr>
            <p:spPr>
              <a:xfrm>
                <a:off x="7600971" y="2314050"/>
                <a:ext cx="56099" cy="71560"/>
              </a:xfrm>
              <a:custGeom>
                <a:rect b="b" l="l" r="r" t="t"/>
                <a:pathLst>
                  <a:path extrusionOk="0" h="1583" w="1241">
                    <a:moveTo>
                      <a:pt x="757" y="0"/>
                    </a:moveTo>
                    <a:lnTo>
                      <a:pt x="1" y="1301"/>
                    </a:lnTo>
                    <a:lnTo>
                      <a:pt x="484" y="1583"/>
                    </a:lnTo>
                    <a:lnTo>
                      <a:pt x="1240" y="282"/>
                    </a:lnTo>
                    <a:lnTo>
                      <a:pt x="75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35"/>
              <p:cNvSpPr/>
              <p:nvPr/>
            </p:nvSpPr>
            <p:spPr>
              <a:xfrm>
                <a:off x="6852252" y="3754620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634" y="1"/>
                    </a:moveTo>
                    <a:lnTo>
                      <a:pt x="1" y="1363"/>
                    </a:lnTo>
                    <a:lnTo>
                      <a:pt x="511" y="1601"/>
                    </a:lnTo>
                    <a:lnTo>
                      <a:pt x="1144" y="238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35"/>
              <p:cNvSpPr/>
              <p:nvPr/>
            </p:nvSpPr>
            <p:spPr>
              <a:xfrm>
                <a:off x="7539764" y="2280283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634" y="0"/>
                    </a:moveTo>
                    <a:lnTo>
                      <a:pt x="1" y="1363"/>
                    </a:lnTo>
                    <a:lnTo>
                      <a:pt x="511" y="1600"/>
                    </a:lnTo>
                    <a:lnTo>
                      <a:pt x="1144" y="237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35"/>
              <p:cNvSpPr/>
              <p:nvPr/>
            </p:nvSpPr>
            <p:spPr>
              <a:xfrm>
                <a:off x="6919833" y="3781652"/>
                <a:ext cx="47330" cy="72373"/>
              </a:xfrm>
              <a:custGeom>
                <a:rect b="b" l="l" r="r" t="t"/>
                <a:pathLst>
                  <a:path extrusionOk="0" h="1601" w="1047">
                    <a:moveTo>
                      <a:pt x="519" y="0"/>
                    </a:moveTo>
                    <a:lnTo>
                      <a:pt x="0" y="1407"/>
                    </a:lnTo>
                    <a:lnTo>
                      <a:pt x="528" y="1600"/>
                    </a:lnTo>
                    <a:lnTo>
                      <a:pt x="1047" y="185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35"/>
              <p:cNvSpPr/>
              <p:nvPr/>
            </p:nvSpPr>
            <p:spPr>
              <a:xfrm>
                <a:off x="7476207" y="2252844"/>
                <a:ext cx="47330" cy="72780"/>
              </a:xfrm>
              <a:custGeom>
                <a:rect b="b" l="l" r="r" t="t"/>
                <a:pathLst>
                  <a:path extrusionOk="0" h="1610" w="1047">
                    <a:moveTo>
                      <a:pt x="519" y="0"/>
                    </a:moveTo>
                    <a:lnTo>
                      <a:pt x="0" y="1416"/>
                    </a:lnTo>
                    <a:lnTo>
                      <a:pt x="528" y="1609"/>
                    </a:lnTo>
                    <a:lnTo>
                      <a:pt x="1046" y="194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35"/>
              <p:cNvSpPr/>
              <p:nvPr/>
            </p:nvSpPr>
            <p:spPr>
              <a:xfrm>
                <a:off x="6990170" y="3803124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387" y="0"/>
                    </a:moveTo>
                    <a:lnTo>
                      <a:pt x="0" y="1451"/>
                    </a:lnTo>
                    <a:lnTo>
                      <a:pt x="546" y="1600"/>
                    </a:lnTo>
                    <a:lnTo>
                      <a:pt x="932" y="141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35"/>
              <p:cNvSpPr/>
              <p:nvPr/>
            </p:nvSpPr>
            <p:spPr>
              <a:xfrm>
                <a:off x="7411022" y="2231779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396" y="1"/>
                    </a:moveTo>
                    <a:lnTo>
                      <a:pt x="0" y="1451"/>
                    </a:lnTo>
                    <a:lnTo>
                      <a:pt x="545" y="1601"/>
                    </a:lnTo>
                    <a:lnTo>
                      <a:pt x="932" y="150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35"/>
              <p:cNvSpPr/>
              <p:nvPr/>
            </p:nvSpPr>
            <p:spPr>
              <a:xfrm>
                <a:off x="7062090" y="3818584"/>
                <a:ext cx="36616" cy="71605"/>
              </a:xfrm>
              <a:custGeom>
                <a:rect b="b" l="l" r="r" t="t"/>
                <a:pathLst>
                  <a:path extrusionOk="0" h="1584" w="810">
                    <a:moveTo>
                      <a:pt x="256" y="1"/>
                    </a:moveTo>
                    <a:lnTo>
                      <a:pt x="1" y="1487"/>
                    </a:lnTo>
                    <a:lnTo>
                      <a:pt x="546" y="1583"/>
                    </a:lnTo>
                    <a:lnTo>
                      <a:pt x="809" y="98"/>
                    </a:lnTo>
                    <a:lnTo>
                      <a:pt x="25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35"/>
              <p:cNvSpPr/>
              <p:nvPr/>
            </p:nvSpPr>
            <p:spPr>
              <a:xfrm>
                <a:off x="7135999" y="3829343"/>
                <a:ext cx="31056" cy="69977"/>
              </a:xfrm>
              <a:custGeom>
                <a:rect b="b" l="l" r="r" t="t"/>
                <a:pathLst>
                  <a:path extrusionOk="0" h="1548" w="687">
                    <a:moveTo>
                      <a:pt x="133" y="0"/>
                    </a:moveTo>
                    <a:lnTo>
                      <a:pt x="1" y="1495"/>
                    </a:lnTo>
                    <a:lnTo>
                      <a:pt x="555" y="1548"/>
                    </a:lnTo>
                    <a:lnTo>
                      <a:pt x="687" y="44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35"/>
              <p:cNvSpPr/>
              <p:nvPr/>
            </p:nvSpPr>
            <p:spPr>
              <a:xfrm>
                <a:off x="6613845" y="2489805"/>
                <a:ext cx="1171985" cy="1127774"/>
              </a:xfrm>
              <a:custGeom>
                <a:rect b="b" l="l" r="r" t="t"/>
                <a:pathLst>
                  <a:path extrusionOk="0" h="24948" w="25926">
                    <a:moveTo>
                      <a:pt x="13451" y="561"/>
                    </a:moveTo>
                    <a:cubicBezTo>
                      <a:pt x="20027" y="569"/>
                      <a:pt x="25354" y="5897"/>
                      <a:pt x="25363" y="12473"/>
                    </a:cubicBezTo>
                    <a:cubicBezTo>
                      <a:pt x="25363" y="17290"/>
                      <a:pt x="22462" y="21633"/>
                      <a:pt x="18005" y="23479"/>
                    </a:cubicBezTo>
                    <a:cubicBezTo>
                      <a:pt x="16534" y="24087"/>
                      <a:pt x="14990" y="24382"/>
                      <a:pt x="13459" y="24382"/>
                    </a:cubicBezTo>
                    <a:cubicBezTo>
                      <a:pt x="10359" y="24382"/>
                      <a:pt x="7312" y="23172"/>
                      <a:pt x="5029" y="20895"/>
                    </a:cubicBezTo>
                    <a:cubicBezTo>
                      <a:pt x="1627" y="17484"/>
                      <a:pt x="607" y="12367"/>
                      <a:pt x="2444" y="7919"/>
                    </a:cubicBezTo>
                    <a:cubicBezTo>
                      <a:pt x="4290" y="3462"/>
                      <a:pt x="8633" y="561"/>
                      <a:pt x="13451" y="561"/>
                    </a:cubicBezTo>
                    <a:close/>
                    <a:moveTo>
                      <a:pt x="13458" y="1"/>
                    </a:moveTo>
                    <a:cubicBezTo>
                      <a:pt x="10212" y="1"/>
                      <a:pt x="7021" y="1267"/>
                      <a:pt x="4633" y="3655"/>
                    </a:cubicBezTo>
                    <a:cubicBezTo>
                      <a:pt x="1064" y="7224"/>
                      <a:pt x="0" y="12587"/>
                      <a:pt x="1925" y="17246"/>
                    </a:cubicBezTo>
                    <a:cubicBezTo>
                      <a:pt x="3860" y="21906"/>
                      <a:pt x="8405" y="24948"/>
                      <a:pt x="13451" y="24948"/>
                    </a:cubicBezTo>
                    <a:cubicBezTo>
                      <a:pt x="20334" y="24939"/>
                      <a:pt x="25917" y="19356"/>
                      <a:pt x="25926" y="12473"/>
                    </a:cubicBezTo>
                    <a:cubicBezTo>
                      <a:pt x="25926" y="7427"/>
                      <a:pt x="22884" y="2882"/>
                      <a:pt x="18224" y="948"/>
                    </a:cubicBezTo>
                    <a:cubicBezTo>
                      <a:pt x="16683" y="310"/>
                      <a:pt x="15064" y="1"/>
                      <a:pt x="13458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35"/>
              <p:cNvSpPr/>
              <p:nvPr/>
            </p:nvSpPr>
            <p:spPr>
              <a:xfrm>
                <a:off x="6608646" y="2440396"/>
                <a:ext cx="1226457" cy="1226457"/>
              </a:xfrm>
              <a:custGeom>
                <a:rect b="b" l="l" r="r" t="t"/>
                <a:pathLst>
                  <a:path extrusionOk="0" h="27131" w="27131">
                    <a:moveTo>
                      <a:pt x="13566" y="1"/>
                    </a:moveTo>
                    <a:lnTo>
                      <a:pt x="13566" y="1689"/>
                    </a:lnTo>
                    <a:cubicBezTo>
                      <a:pt x="18375" y="1689"/>
                      <a:pt x="22700" y="4581"/>
                      <a:pt x="24546" y="9021"/>
                    </a:cubicBezTo>
                    <a:cubicBezTo>
                      <a:pt x="26383" y="13460"/>
                      <a:pt x="25364" y="18568"/>
                      <a:pt x="21970" y="21970"/>
                    </a:cubicBezTo>
                    <a:cubicBezTo>
                      <a:pt x="19693" y="24241"/>
                      <a:pt x="16653" y="25449"/>
                      <a:pt x="13560" y="25449"/>
                    </a:cubicBezTo>
                    <a:cubicBezTo>
                      <a:pt x="12031" y="25449"/>
                      <a:pt x="10489" y="25154"/>
                      <a:pt x="9021" y="24546"/>
                    </a:cubicBezTo>
                    <a:cubicBezTo>
                      <a:pt x="4581" y="22700"/>
                      <a:pt x="1689" y="18375"/>
                      <a:pt x="1689" y="13566"/>
                    </a:cubicBezTo>
                    <a:lnTo>
                      <a:pt x="1" y="13566"/>
                    </a:lnTo>
                    <a:cubicBezTo>
                      <a:pt x="10" y="21056"/>
                      <a:pt x="6076" y="27122"/>
                      <a:pt x="13566" y="27131"/>
                    </a:cubicBezTo>
                    <a:cubicBezTo>
                      <a:pt x="21056" y="27131"/>
                      <a:pt x="27131" y="21056"/>
                      <a:pt x="27131" y="13566"/>
                    </a:cubicBezTo>
                    <a:cubicBezTo>
                      <a:pt x="27131" y="6076"/>
                      <a:pt x="21056" y="1"/>
                      <a:pt x="13566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039" name="Google Shape;1039;p35" title="Gráfico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7461" l="6977" r="10159" t="7555"/>
          <a:stretch/>
        </p:blipFill>
        <p:spPr>
          <a:xfrm>
            <a:off x="3496177" y="1464250"/>
            <a:ext cx="1886600" cy="26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0" name="Google Shape;1040;p35"/>
          <p:cNvSpPr txBox="1"/>
          <p:nvPr/>
        </p:nvSpPr>
        <p:spPr>
          <a:xfrm>
            <a:off x="6304758" y="2760505"/>
            <a:ext cx="13440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rPr>
              <a:t>8.3</a:t>
            </a:r>
            <a:endParaRPr sz="4800">
              <a:solidFill>
                <a:srgbClr val="FFFFF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41" name="Google Shape;1041;p35"/>
          <p:cNvSpPr txBox="1"/>
          <p:nvPr/>
        </p:nvSpPr>
        <p:spPr>
          <a:xfrm>
            <a:off x="1990605" y="1304200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total downloads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42" name="Google Shape;1042;p35"/>
          <p:cNvSpPr txBox="1"/>
          <p:nvPr/>
        </p:nvSpPr>
        <p:spPr>
          <a:xfrm>
            <a:off x="810039" y="1337475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6,000</a:t>
            </a:r>
            <a:endParaRPr sz="2400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43" name="Google Shape;1043;p35"/>
          <p:cNvSpPr/>
          <p:nvPr/>
        </p:nvSpPr>
        <p:spPr>
          <a:xfrm>
            <a:off x="7635797" y="1300969"/>
            <a:ext cx="680260" cy="402343"/>
          </a:xfrm>
          <a:custGeom>
            <a:rect b="b" l="l" r="r" t="t"/>
            <a:pathLst>
              <a:path extrusionOk="0" h="10894" w="18419">
                <a:moveTo>
                  <a:pt x="1" y="1"/>
                </a:moveTo>
                <a:lnTo>
                  <a:pt x="1" y="291"/>
                </a:lnTo>
                <a:lnTo>
                  <a:pt x="13574" y="291"/>
                </a:lnTo>
                <a:lnTo>
                  <a:pt x="18128" y="4845"/>
                </a:lnTo>
                <a:lnTo>
                  <a:pt x="18128" y="10893"/>
                </a:lnTo>
                <a:lnTo>
                  <a:pt x="18418" y="10893"/>
                </a:lnTo>
                <a:lnTo>
                  <a:pt x="18418" y="4722"/>
                </a:lnTo>
                <a:lnTo>
                  <a:pt x="1369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8199141" y="1302298"/>
            <a:ext cx="178938" cy="179233"/>
          </a:xfrm>
          <a:custGeom>
            <a:rect b="b" l="l" r="r" t="t"/>
            <a:pathLst>
              <a:path extrusionOk="0" h="4853" w="4845">
                <a:moveTo>
                  <a:pt x="211" y="0"/>
                </a:moveTo>
                <a:lnTo>
                  <a:pt x="0" y="211"/>
                </a:lnTo>
                <a:lnTo>
                  <a:pt x="4642" y="4853"/>
                </a:lnTo>
                <a:lnTo>
                  <a:pt x="4844" y="4642"/>
                </a:lnTo>
                <a:lnTo>
                  <a:pt x="211" y="0"/>
                </a:lnTo>
                <a:close/>
              </a:path>
            </a:pathLst>
          </a:custGeom>
          <a:solidFill>
            <a:srgbClr val="006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 flipH="1" rot="10800000">
            <a:off x="760902" y="2360977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 flipH="1" rot="10800000">
            <a:off x="1686596" y="283078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 flipH="1" rot="10800000">
            <a:off x="1686596" y="2306635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 flipH="1" rot="10800000">
            <a:off x="1577474" y="2379342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" name="Google Shape;1049;p35"/>
          <p:cNvGrpSpPr/>
          <p:nvPr/>
        </p:nvGrpSpPr>
        <p:grpSpPr>
          <a:xfrm flipH="1" rot="10800000">
            <a:off x="1218677" y="2237313"/>
            <a:ext cx="716234" cy="145073"/>
            <a:chOff x="1571871" y="1788325"/>
            <a:chExt cx="716234" cy="145073"/>
          </a:xfrm>
        </p:grpSpPr>
        <p:sp>
          <p:nvSpPr>
            <p:cNvPr id="1050" name="Google Shape;1050;p35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" name="Google Shape;1052;p35"/>
          <p:cNvSpPr/>
          <p:nvPr/>
        </p:nvSpPr>
        <p:spPr>
          <a:xfrm flipH="1" rot="10800000">
            <a:off x="2639282" y="2503357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35"/>
          <p:cNvSpPr/>
          <p:nvPr/>
        </p:nvSpPr>
        <p:spPr>
          <a:xfrm flipH="1" rot="10800000">
            <a:off x="3093725" y="2309631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35"/>
          <p:cNvSpPr txBox="1"/>
          <p:nvPr/>
        </p:nvSpPr>
        <p:spPr>
          <a:xfrm>
            <a:off x="810039" y="2386463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4</a:t>
            </a: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,500</a:t>
            </a:r>
            <a:endParaRPr sz="2400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55" name="Google Shape;1055;p35"/>
          <p:cNvSpPr txBox="1"/>
          <p:nvPr/>
        </p:nvSpPr>
        <p:spPr>
          <a:xfrm>
            <a:off x="1990605" y="2346475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average players 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56" name="Google Shape;1056;p35"/>
          <p:cNvSpPr/>
          <p:nvPr/>
        </p:nvSpPr>
        <p:spPr>
          <a:xfrm>
            <a:off x="760902" y="3281025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35"/>
          <p:cNvSpPr/>
          <p:nvPr/>
        </p:nvSpPr>
        <p:spPr>
          <a:xfrm>
            <a:off x="1686596" y="322667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35"/>
          <p:cNvSpPr/>
          <p:nvPr/>
        </p:nvSpPr>
        <p:spPr>
          <a:xfrm>
            <a:off x="1686596" y="3750484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35"/>
          <p:cNvSpPr/>
          <p:nvPr/>
        </p:nvSpPr>
        <p:spPr>
          <a:xfrm>
            <a:off x="1577474" y="3747829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0" name="Google Shape;1060;p35"/>
          <p:cNvGrpSpPr/>
          <p:nvPr/>
        </p:nvGrpSpPr>
        <p:grpSpPr>
          <a:xfrm>
            <a:off x="1218677" y="3750475"/>
            <a:ext cx="716234" cy="145073"/>
            <a:chOff x="1571871" y="1788325"/>
            <a:chExt cx="716234" cy="145073"/>
          </a:xfrm>
        </p:grpSpPr>
        <p:sp>
          <p:nvSpPr>
            <p:cNvPr id="1061" name="Google Shape;1061;p35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3" name="Google Shape;1063;p35"/>
          <p:cNvSpPr/>
          <p:nvPr/>
        </p:nvSpPr>
        <p:spPr>
          <a:xfrm>
            <a:off x="2639282" y="3239001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35"/>
          <p:cNvSpPr/>
          <p:nvPr/>
        </p:nvSpPr>
        <p:spPr>
          <a:xfrm>
            <a:off x="3093725" y="3750484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35"/>
          <p:cNvSpPr txBox="1"/>
          <p:nvPr/>
        </p:nvSpPr>
        <p:spPr>
          <a:xfrm>
            <a:off x="1990605" y="3266350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daily purchases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66" name="Google Shape;1066;p35"/>
          <p:cNvSpPr txBox="1"/>
          <p:nvPr/>
        </p:nvSpPr>
        <p:spPr>
          <a:xfrm>
            <a:off x="810039" y="3299625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3</a:t>
            </a: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00</a:t>
            </a:r>
            <a:endParaRPr sz="2400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67" name="Google Shape;1067;p35"/>
          <p:cNvSpPr txBox="1"/>
          <p:nvPr/>
        </p:nvSpPr>
        <p:spPr>
          <a:xfrm>
            <a:off x="5938205" y="1346090"/>
            <a:ext cx="1558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rgbClr val="11FFFF"/>
                </a:solidFill>
                <a:latin typeface="Teko Medium"/>
                <a:ea typeface="Teko Medium"/>
                <a:cs typeface="Teko Medium"/>
                <a:sym typeface="Teko Medium"/>
              </a:rPr>
              <a:t>$18</a:t>
            </a:r>
            <a:r>
              <a:rPr lang="es" sz="4000">
                <a:solidFill>
                  <a:srgbClr val="11FFFF"/>
                </a:solidFill>
                <a:latin typeface="Teko Medium"/>
                <a:ea typeface="Teko Medium"/>
                <a:cs typeface="Teko Medium"/>
                <a:sym typeface="Teko Medium"/>
              </a:rPr>
              <a:t>,000</a:t>
            </a:r>
            <a:endParaRPr sz="4000">
              <a:solidFill>
                <a:srgbClr val="11FFF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68" name="Google Shape;1068;p35"/>
          <p:cNvSpPr/>
          <p:nvPr/>
        </p:nvSpPr>
        <p:spPr>
          <a:xfrm rot="10800000">
            <a:off x="5881049" y="1547331"/>
            <a:ext cx="680260" cy="402343"/>
          </a:xfrm>
          <a:custGeom>
            <a:rect b="b" l="l" r="r" t="t"/>
            <a:pathLst>
              <a:path extrusionOk="0" h="10894" w="18419">
                <a:moveTo>
                  <a:pt x="1" y="1"/>
                </a:moveTo>
                <a:lnTo>
                  <a:pt x="1" y="291"/>
                </a:lnTo>
                <a:lnTo>
                  <a:pt x="13574" y="291"/>
                </a:lnTo>
                <a:lnTo>
                  <a:pt x="18128" y="4845"/>
                </a:lnTo>
                <a:lnTo>
                  <a:pt x="18128" y="10893"/>
                </a:lnTo>
                <a:lnTo>
                  <a:pt x="18418" y="10893"/>
                </a:lnTo>
                <a:lnTo>
                  <a:pt x="18418" y="4722"/>
                </a:lnTo>
                <a:lnTo>
                  <a:pt x="1369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35"/>
          <p:cNvSpPr/>
          <p:nvPr/>
        </p:nvSpPr>
        <p:spPr>
          <a:xfrm rot="10800000">
            <a:off x="5819028" y="1769111"/>
            <a:ext cx="178938" cy="179233"/>
          </a:xfrm>
          <a:custGeom>
            <a:rect b="b" l="l" r="r" t="t"/>
            <a:pathLst>
              <a:path extrusionOk="0" h="4853" w="4845">
                <a:moveTo>
                  <a:pt x="211" y="0"/>
                </a:moveTo>
                <a:lnTo>
                  <a:pt x="0" y="211"/>
                </a:lnTo>
                <a:lnTo>
                  <a:pt x="4642" y="4853"/>
                </a:lnTo>
                <a:lnTo>
                  <a:pt x="4844" y="4642"/>
                </a:lnTo>
                <a:lnTo>
                  <a:pt x="211" y="0"/>
                </a:lnTo>
                <a:close/>
              </a:path>
            </a:pathLst>
          </a:custGeom>
          <a:solidFill>
            <a:srgbClr val="006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35"/>
          <p:cNvSpPr txBox="1"/>
          <p:nvPr/>
        </p:nvSpPr>
        <p:spPr>
          <a:xfrm>
            <a:off x="6452243" y="3771885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average user rating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36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CASE STUDY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76" name="Google Shape;1076;p36"/>
          <p:cNvSpPr txBox="1"/>
          <p:nvPr>
            <p:ph idx="5" type="subTitle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hot, even hotter than Mercury</a:t>
            </a:r>
            <a:endParaRPr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77" name="Google Shape;1077;p36"/>
          <p:cNvSpPr txBox="1"/>
          <p:nvPr>
            <p:ph idx="6" type="ctrTitle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SOLUTION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78" name="Google Shape;1078;p36"/>
          <p:cNvSpPr txBox="1"/>
          <p:nvPr>
            <p:ph idx="1" type="subTitle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dust, giving the planet its reddish cast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79" name="Google Shape;1079;p36"/>
          <p:cNvSpPr txBox="1"/>
          <p:nvPr>
            <p:ph idx="2" type="subTitle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Jupiter is a gas giant and the biggest planet in our Solar System. Jupiter is the fourth-brightest object in the sky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80" name="Google Shape;1080;p36"/>
          <p:cNvSpPr txBox="1"/>
          <p:nvPr>
            <p:ph idx="4" type="ctrTitle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RESULTS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81" name="Google Shape;1081;p36"/>
          <p:cNvSpPr txBox="1"/>
          <p:nvPr>
            <p:ph idx="3" type="ctrTitle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CHALLENGE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082" name="Google Shape;1082;p36"/>
          <p:cNvGrpSpPr/>
          <p:nvPr/>
        </p:nvGrpSpPr>
        <p:grpSpPr>
          <a:xfrm>
            <a:off x="1297508" y="1746040"/>
            <a:ext cx="953381" cy="799694"/>
            <a:chOff x="1606521" y="1292928"/>
            <a:chExt cx="953381" cy="799694"/>
          </a:xfrm>
        </p:grpSpPr>
        <p:sp>
          <p:nvSpPr>
            <p:cNvPr id="1083" name="Google Shape;1083;p36"/>
            <p:cNvSpPr/>
            <p:nvPr/>
          </p:nvSpPr>
          <p:spPr>
            <a:xfrm>
              <a:off x="1636265" y="1348894"/>
              <a:ext cx="893897" cy="743727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6"/>
            <p:cNvSpPr/>
            <p:nvPr/>
          </p:nvSpPr>
          <p:spPr>
            <a:xfrm>
              <a:off x="1606521" y="1319150"/>
              <a:ext cx="953381" cy="693660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1610027" y="1292928"/>
              <a:ext cx="698640" cy="29758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242896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242896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169573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169573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" name="Google Shape;1090;p36"/>
          <p:cNvGrpSpPr/>
          <p:nvPr/>
        </p:nvGrpSpPr>
        <p:grpSpPr>
          <a:xfrm>
            <a:off x="4088683" y="1532040"/>
            <a:ext cx="953381" cy="799694"/>
            <a:chOff x="1606521" y="1292928"/>
            <a:chExt cx="953381" cy="799694"/>
          </a:xfrm>
        </p:grpSpPr>
        <p:sp>
          <p:nvSpPr>
            <p:cNvPr id="1091" name="Google Shape;1091;p36"/>
            <p:cNvSpPr/>
            <p:nvPr/>
          </p:nvSpPr>
          <p:spPr>
            <a:xfrm>
              <a:off x="1636265" y="1348894"/>
              <a:ext cx="893897" cy="743727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1606521" y="1319150"/>
              <a:ext cx="953381" cy="693660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1610027" y="1292928"/>
              <a:ext cx="698640" cy="29758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242896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242896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169573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169573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8" name="Google Shape;1098;p36"/>
          <p:cNvGrpSpPr/>
          <p:nvPr/>
        </p:nvGrpSpPr>
        <p:grpSpPr>
          <a:xfrm>
            <a:off x="6879858" y="1103715"/>
            <a:ext cx="953381" cy="799694"/>
            <a:chOff x="1606521" y="1292928"/>
            <a:chExt cx="953381" cy="799694"/>
          </a:xfrm>
        </p:grpSpPr>
        <p:sp>
          <p:nvSpPr>
            <p:cNvPr id="1099" name="Google Shape;1099;p36"/>
            <p:cNvSpPr/>
            <p:nvPr/>
          </p:nvSpPr>
          <p:spPr>
            <a:xfrm>
              <a:off x="1636265" y="1348894"/>
              <a:ext cx="893897" cy="743727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1606521" y="1319150"/>
              <a:ext cx="953381" cy="693660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6"/>
            <p:cNvSpPr/>
            <p:nvPr/>
          </p:nvSpPr>
          <p:spPr>
            <a:xfrm>
              <a:off x="1610027" y="1292928"/>
              <a:ext cx="698640" cy="29758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6"/>
            <p:cNvSpPr/>
            <p:nvPr/>
          </p:nvSpPr>
          <p:spPr>
            <a:xfrm>
              <a:off x="242896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242896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169573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169573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06" name="Google Shape;1106;p36"/>
          <p:cNvCxnSpPr/>
          <p:nvPr/>
        </p:nvCxnSpPr>
        <p:spPr>
          <a:xfrm flipH="1" rot="10800000">
            <a:off x="2505075" y="1866900"/>
            <a:ext cx="1333500" cy="419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107" name="Google Shape;1107;p36"/>
          <p:cNvCxnSpPr/>
          <p:nvPr/>
        </p:nvCxnSpPr>
        <p:spPr>
          <a:xfrm flipH="1" rot="10800000">
            <a:off x="5294213" y="1517238"/>
            <a:ext cx="1333500" cy="419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oval"/>
            <a:tailEnd len="med" w="med" type="oval"/>
          </a:ln>
        </p:spPr>
      </p:cxnSp>
      <p:grpSp>
        <p:nvGrpSpPr>
          <p:cNvPr id="1108" name="Google Shape;1108;p36"/>
          <p:cNvGrpSpPr/>
          <p:nvPr/>
        </p:nvGrpSpPr>
        <p:grpSpPr>
          <a:xfrm>
            <a:off x="1601865" y="2013810"/>
            <a:ext cx="351774" cy="351774"/>
            <a:chOff x="1190625" y="238125"/>
            <a:chExt cx="5219200" cy="5219200"/>
          </a:xfrm>
        </p:grpSpPr>
        <p:sp>
          <p:nvSpPr>
            <p:cNvPr id="1109" name="Google Shape;1109;p36"/>
            <p:cNvSpPr/>
            <p:nvPr/>
          </p:nvSpPr>
          <p:spPr>
            <a:xfrm>
              <a:off x="2098250" y="2766150"/>
              <a:ext cx="1375775" cy="163125"/>
            </a:xfrm>
            <a:custGeom>
              <a:rect b="b" l="l" r="r" t="t"/>
              <a:pathLst>
                <a:path extrusionOk="0" h="6525" w="55031">
                  <a:moveTo>
                    <a:pt x="3263" y="1"/>
                  </a:moveTo>
                  <a:cubicBezTo>
                    <a:pt x="1436" y="1"/>
                    <a:pt x="1" y="1468"/>
                    <a:pt x="1" y="3263"/>
                  </a:cubicBezTo>
                  <a:cubicBezTo>
                    <a:pt x="1" y="5057"/>
                    <a:pt x="1436" y="6525"/>
                    <a:pt x="3263" y="6525"/>
                  </a:cubicBezTo>
                  <a:lnTo>
                    <a:pt x="51769" y="6525"/>
                  </a:lnTo>
                  <a:cubicBezTo>
                    <a:pt x="53563" y="6525"/>
                    <a:pt x="55031" y="5057"/>
                    <a:pt x="55031" y="3263"/>
                  </a:cubicBezTo>
                  <a:cubicBezTo>
                    <a:pt x="55031" y="1468"/>
                    <a:pt x="53563" y="1"/>
                    <a:pt x="517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4126400" y="2766150"/>
              <a:ext cx="1386375" cy="163125"/>
            </a:xfrm>
            <a:custGeom>
              <a:rect b="b" l="l" r="r" t="t"/>
              <a:pathLst>
                <a:path extrusionOk="0" h="6525" w="55455">
                  <a:moveTo>
                    <a:pt x="3263" y="1"/>
                  </a:moveTo>
                  <a:cubicBezTo>
                    <a:pt x="1468" y="1"/>
                    <a:pt x="1" y="1468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lnTo>
                    <a:pt x="52192" y="6525"/>
                  </a:lnTo>
                  <a:cubicBezTo>
                    <a:pt x="53986" y="6525"/>
                    <a:pt x="55454" y="5057"/>
                    <a:pt x="55454" y="3263"/>
                  </a:cubicBezTo>
                  <a:cubicBezTo>
                    <a:pt x="55454" y="1468"/>
                    <a:pt x="53986" y="1"/>
                    <a:pt x="52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1122" y="16375"/>
                  </a:moveTo>
                  <a:lnTo>
                    <a:pt x="101122" y="22899"/>
                  </a:lnTo>
                  <a:cubicBezTo>
                    <a:pt x="58748" y="24595"/>
                    <a:pt x="24595" y="58748"/>
                    <a:pt x="22899" y="101122"/>
                  </a:cubicBezTo>
                  <a:lnTo>
                    <a:pt x="16375" y="101122"/>
                  </a:lnTo>
                  <a:cubicBezTo>
                    <a:pt x="17191" y="78810"/>
                    <a:pt x="26259" y="57966"/>
                    <a:pt x="42112" y="42112"/>
                  </a:cubicBezTo>
                  <a:cubicBezTo>
                    <a:pt x="57966" y="26259"/>
                    <a:pt x="78810" y="17191"/>
                    <a:pt x="101122" y="16375"/>
                  </a:cubicBezTo>
                  <a:close/>
                  <a:moveTo>
                    <a:pt x="107646" y="16375"/>
                  </a:moveTo>
                  <a:cubicBezTo>
                    <a:pt x="129958" y="17191"/>
                    <a:pt x="150802" y="26259"/>
                    <a:pt x="166655" y="42112"/>
                  </a:cubicBezTo>
                  <a:cubicBezTo>
                    <a:pt x="182541" y="57966"/>
                    <a:pt x="191576" y="78810"/>
                    <a:pt x="192392" y="101122"/>
                  </a:cubicBezTo>
                  <a:lnTo>
                    <a:pt x="185868" y="101122"/>
                  </a:lnTo>
                  <a:cubicBezTo>
                    <a:pt x="185118" y="82822"/>
                    <a:pt x="178235" y="65240"/>
                    <a:pt x="166296" y="51278"/>
                  </a:cubicBezTo>
                  <a:cubicBezTo>
                    <a:pt x="165656" y="50532"/>
                    <a:pt x="164755" y="50154"/>
                    <a:pt x="163846" y="50154"/>
                  </a:cubicBezTo>
                  <a:cubicBezTo>
                    <a:pt x="163086" y="50154"/>
                    <a:pt x="162320" y="50418"/>
                    <a:pt x="161697" y="50952"/>
                  </a:cubicBezTo>
                  <a:cubicBezTo>
                    <a:pt x="160327" y="52127"/>
                    <a:pt x="160164" y="54182"/>
                    <a:pt x="161338" y="55552"/>
                  </a:cubicBezTo>
                  <a:cubicBezTo>
                    <a:pt x="172983" y="69121"/>
                    <a:pt x="179409" y="86475"/>
                    <a:pt x="179409" y="104384"/>
                  </a:cubicBezTo>
                  <a:cubicBezTo>
                    <a:pt x="179409" y="145746"/>
                    <a:pt x="145746" y="179409"/>
                    <a:pt x="104384" y="179409"/>
                  </a:cubicBezTo>
                  <a:cubicBezTo>
                    <a:pt x="63022" y="179409"/>
                    <a:pt x="29358" y="145746"/>
                    <a:pt x="29358" y="104384"/>
                  </a:cubicBezTo>
                  <a:cubicBezTo>
                    <a:pt x="29358" y="63022"/>
                    <a:pt x="63022" y="29358"/>
                    <a:pt x="104384" y="29358"/>
                  </a:cubicBezTo>
                  <a:cubicBezTo>
                    <a:pt x="122292" y="29358"/>
                    <a:pt x="139646" y="35784"/>
                    <a:pt x="153216" y="47429"/>
                  </a:cubicBezTo>
                  <a:cubicBezTo>
                    <a:pt x="153830" y="47956"/>
                    <a:pt x="154583" y="48214"/>
                    <a:pt x="155333" y="48214"/>
                  </a:cubicBezTo>
                  <a:cubicBezTo>
                    <a:pt x="156253" y="48214"/>
                    <a:pt x="157168" y="47826"/>
                    <a:pt x="157815" y="47070"/>
                  </a:cubicBezTo>
                  <a:cubicBezTo>
                    <a:pt x="158989" y="45700"/>
                    <a:pt x="158859" y="43645"/>
                    <a:pt x="157489" y="42471"/>
                  </a:cubicBezTo>
                  <a:cubicBezTo>
                    <a:pt x="143527" y="30532"/>
                    <a:pt x="125945" y="23649"/>
                    <a:pt x="107646" y="22899"/>
                  </a:cubicBezTo>
                  <a:lnTo>
                    <a:pt x="107646" y="16375"/>
                  </a:lnTo>
                  <a:close/>
                  <a:moveTo>
                    <a:pt x="22899" y="107646"/>
                  </a:moveTo>
                  <a:cubicBezTo>
                    <a:pt x="24595" y="150019"/>
                    <a:pt x="58748" y="184172"/>
                    <a:pt x="101122" y="185868"/>
                  </a:cubicBezTo>
                  <a:lnTo>
                    <a:pt x="101122" y="192392"/>
                  </a:lnTo>
                  <a:cubicBezTo>
                    <a:pt x="78810" y="191576"/>
                    <a:pt x="57966" y="182541"/>
                    <a:pt x="42112" y="166655"/>
                  </a:cubicBezTo>
                  <a:cubicBezTo>
                    <a:pt x="26259" y="150802"/>
                    <a:pt x="17191" y="129958"/>
                    <a:pt x="16375" y="107646"/>
                  </a:cubicBezTo>
                  <a:close/>
                  <a:moveTo>
                    <a:pt x="192392" y="107646"/>
                  </a:moveTo>
                  <a:cubicBezTo>
                    <a:pt x="191576" y="129958"/>
                    <a:pt x="182541" y="150802"/>
                    <a:pt x="166655" y="166655"/>
                  </a:cubicBezTo>
                  <a:cubicBezTo>
                    <a:pt x="150802" y="182541"/>
                    <a:pt x="129958" y="191576"/>
                    <a:pt x="107646" y="192392"/>
                  </a:cubicBezTo>
                  <a:lnTo>
                    <a:pt x="107646" y="185868"/>
                  </a:lnTo>
                  <a:cubicBezTo>
                    <a:pt x="150019" y="184172"/>
                    <a:pt x="184172" y="150019"/>
                    <a:pt x="185868" y="107646"/>
                  </a:cubicBezTo>
                  <a:close/>
                  <a:moveTo>
                    <a:pt x="104384" y="0"/>
                  </a:moveTo>
                  <a:cubicBezTo>
                    <a:pt x="102589" y="0"/>
                    <a:pt x="101122" y="1468"/>
                    <a:pt x="101122" y="3262"/>
                  </a:cubicBezTo>
                  <a:lnTo>
                    <a:pt x="101122" y="9851"/>
                  </a:lnTo>
                  <a:cubicBezTo>
                    <a:pt x="77081" y="10667"/>
                    <a:pt x="54573" y="20387"/>
                    <a:pt x="37480" y="37480"/>
                  </a:cubicBezTo>
                  <a:cubicBezTo>
                    <a:pt x="20387" y="54573"/>
                    <a:pt x="10667" y="77081"/>
                    <a:pt x="9851" y="101122"/>
                  </a:cubicBezTo>
                  <a:lnTo>
                    <a:pt x="3262" y="101122"/>
                  </a:lnTo>
                  <a:cubicBezTo>
                    <a:pt x="1468" y="101122"/>
                    <a:pt x="0" y="102589"/>
                    <a:pt x="0" y="104384"/>
                  </a:cubicBezTo>
                  <a:cubicBezTo>
                    <a:pt x="0" y="106178"/>
                    <a:pt x="1468" y="107646"/>
                    <a:pt x="3262" y="107646"/>
                  </a:cubicBezTo>
                  <a:lnTo>
                    <a:pt x="9851" y="107646"/>
                  </a:lnTo>
                  <a:cubicBezTo>
                    <a:pt x="10667" y="131686"/>
                    <a:pt x="20387" y="154194"/>
                    <a:pt x="37480" y="171287"/>
                  </a:cubicBezTo>
                  <a:cubicBezTo>
                    <a:pt x="54573" y="188380"/>
                    <a:pt x="77081" y="198100"/>
                    <a:pt x="101122" y="198916"/>
                  </a:cubicBezTo>
                  <a:lnTo>
                    <a:pt x="101122" y="205505"/>
                  </a:lnTo>
                  <a:cubicBezTo>
                    <a:pt x="101122" y="207299"/>
                    <a:pt x="102589" y="208767"/>
                    <a:pt x="104384" y="208767"/>
                  </a:cubicBezTo>
                  <a:cubicBezTo>
                    <a:pt x="106178" y="208767"/>
                    <a:pt x="107646" y="207299"/>
                    <a:pt x="107646" y="205505"/>
                  </a:cubicBezTo>
                  <a:lnTo>
                    <a:pt x="107646" y="198916"/>
                  </a:lnTo>
                  <a:cubicBezTo>
                    <a:pt x="131686" y="198100"/>
                    <a:pt x="154194" y="188380"/>
                    <a:pt x="171287" y="171287"/>
                  </a:cubicBezTo>
                  <a:cubicBezTo>
                    <a:pt x="188380" y="154194"/>
                    <a:pt x="198100" y="131686"/>
                    <a:pt x="198916" y="107646"/>
                  </a:cubicBezTo>
                  <a:lnTo>
                    <a:pt x="205505" y="107646"/>
                  </a:lnTo>
                  <a:cubicBezTo>
                    <a:pt x="207299" y="107646"/>
                    <a:pt x="208767" y="106178"/>
                    <a:pt x="208767" y="104384"/>
                  </a:cubicBezTo>
                  <a:cubicBezTo>
                    <a:pt x="208767" y="102589"/>
                    <a:pt x="207299" y="101122"/>
                    <a:pt x="205505" y="101122"/>
                  </a:cubicBezTo>
                  <a:lnTo>
                    <a:pt x="198916" y="101122"/>
                  </a:lnTo>
                  <a:cubicBezTo>
                    <a:pt x="198100" y="77081"/>
                    <a:pt x="188380" y="54573"/>
                    <a:pt x="171287" y="37480"/>
                  </a:cubicBezTo>
                  <a:cubicBezTo>
                    <a:pt x="154194" y="20387"/>
                    <a:pt x="131686" y="10667"/>
                    <a:pt x="107646" y="9851"/>
                  </a:cubicBezTo>
                  <a:lnTo>
                    <a:pt x="107646" y="3262"/>
                  </a:lnTo>
                  <a:cubicBezTo>
                    <a:pt x="107646" y="1468"/>
                    <a:pt x="106178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3718650" y="3173900"/>
              <a:ext cx="163125" cy="1376575"/>
            </a:xfrm>
            <a:custGeom>
              <a:rect b="b" l="l" r="r" t="t"/>
              <a:pathLst>
                <a:path extrusionOk="0" h="55063" w="6525">
                  <a:moveTo>
                    <a:pt x="3263" y="1"/>
                  </a:moveTo>
                  <a:cubicBezTo>
                    <a:pt x="1468" y="1"/>
                    <a:pt x="1" y="1468"/>
                    <a:pt x="1" y="3262"/>
                  </a:cubicBezTo>
                  <a:lnTo>
                    <a:pt x="1" y="51801"/>
                  </a:lnTo>
                  <a:cubicBezTo>
                    <a:pt x="1" y="53595"/>
                    <a:pt x="1468" y="55063"/>
                    <a:pt x="3263" y="55063"/>
                  </a:cubicBezTo>
                  <a:cubicBezTo>
                    <a:pt x="5057" y="55063"/>
                    <a:pt x="6525" y="53595"/>
                    <a:pt x="6525" y="51801"/>
                  </a:cubicBezTo>
                  <a:lnTo>
                    <a:pt x="6525" y="3262"/>
                  </a:lnTo>
                  <a:cubicBezTo>
                    <a:pt x="6525" y="1468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3718650" y="1135150"/>
              <a:ext cx="163125" cy="1386375"/>
            </a:xfrm>
            <a:custGeom>
              <a:rect b="b" l="l" r="r" t="t"/>
              <a:pathLst>
                <a:path extrusionOk="0" h="55455" w="6525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lnTo>
                    <a:pt x="1" y="52193"/>
                  </a:lnTo>
                  <a:cubicBezTo>
                    <a:pt x="1" y="53987"/>
                    <a:pt x="1468" y="55455"/>
                    <a:pt x="3263" y="55455"/>
                  </a:cubicBezTo>
                  <a:cubicBezTo>
                    <a:pt x="5057" y="55455"/>
                    <a:pt x="6525" y="53987"/>
                    <a:pt x="6525" y="52193"/>
                  </a:cubicBezTo>
                  <a:lnTo>
                    <a:pt x="6525" y="3263"/>
                  </a:ln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" name="Google Shape;1114;p36"/>
          <p:cNvGrpSpPr/>
          <p:nvPr/>
        </p:nvGrpSpPr>
        <p:grpSpPr>
          <a:xfrm>
            <a:off x="4468624" y="1815789"/>
            <a:ext cx="195542" cy="329332"/>
            <a:chOff x="2250750" y="238125"/>
            <a:chExt cx="3098925" cy="5219200"/>
          </a:xfrm>
        </p:grpSpPr>
        <p:sp>
          <p:nvSpPr>
            <p:cNvPr id="1115" name="Google Shape;1115;p36"/>
            <p:cNvSpPr/>
            <p:nvPr/>
          </p:nvSpPr>
          <p:spPr>
            <a:xfrm>
              <a:off x="2250750" y="238125"/>
              <a:ext cx="3098925" cy="489300"/>
            </a:xfrm>
            <a:custGeom>
              <a:rect b="b" l="l" r="r" t="t"/>
              <a:pathLst>
                <a:path extrusionOk="0" h="19572" w="123957">
                  <a:moveTo>
                    <a:pt x="9787" y="0"/>
                  </a:moveTo>
                  <a:cubicBezTo>
                    <a:pt x="4405" y="0"/>
                    <a:pt x="1" y="4404"/>
                    <a:pt x="1" y="9786"/>
                  </a:cubicBezTo>
                  <a:cubicBezTo>
                    <a:pt x="1" y="15168"/>
                    <a:pt x="4405" y="19572"/>
                    <a:pt x="9787" y="19572"/>
                  </a:cubicBezTo>
                  <a:lnTo>
                    <a:pt x="91402" y="19572"/>
                  </a:lnTo>
                  <a:cubicBezTo>
                    <a:pt x="93196" y="19572"/>
                    <a:pt x="94664" y="18104"/>
                    <a:pt x="94664" y="16310"/>
                  </a:cubicBezTo>
                  <a:cubicBezTo>
                    <a:pt x="94664" y="14516"/>
                    <a:pt x="93196" y="13048"/>
                    <a:pt x="91402" y="13048"/>
                  </a:cubicBezTo>
                  <a:lnTo>
                    <a:pt x="9787" y="13048"/>
                  </a:lnTo>
                  <a:cubicBezTo>
                    <a:pt x="7993" y="13048"/>
                    <a:pt x="6525" y="11580"/>
                    <a:pt x="6525" y="9786"/>
                  </a:cubicBezTo>
                  <a:cubicBezTo>
                    <a:pt x="6525" y="7992"/>
                    <a:pt x="7993" y="6524"/>
                    <a:pt x="9787" y="6524"/>
                  </a:cubicBezTo>
                  <a:lnTo>
                    <a:pt x="114170" y="6524"/>
                  </a:lnTo>
                  <a:cubicBezTo>
                    <a:pt x="115964" y="6524"/>
                    <a:pt x="117432" y="7992"/>
                    <a:pt x="117432" y="9786"/>
                  </a:cubicBezTo>
                  <a:cubicBezTo>
                    <a:pt x="117432" y="11580"/>
                    <a:pt x="115964" y="13048"/>
                    <a:pt x="114170" y="13048"/>
                  </a:cubicBezTo>
                  <a:lnTo>
                    <a:pt x="104384" y="13048"/>
                  </a:lnTo>
                  <a:cubicBezTo>
                    <a:pt x="102590" y="13048"/>
                    <a:pt x="101122" y="14516"/>
                    <a:pt x="101122" y="16310"/>
                  </a:cubicBezTo>
                  <a:cubicBezTo>
                    <a:pt x="101122" y="18104"/>
                    <a:pt x="102590" y="19572"/>
                    <a:pt x="104384" y="19572"/>
                  </a:cubicBezTo>
                  <a:lnTo>
                    <a:pt x="114170" y="19572"/>
                  </a:lnTo>
                  <a:cubicBezTo>
                    <a:pt x="119553" y="19572"/>
                    <a:pt x="123956" y="15168"/>
                    <a:pt x="123956" y="9786"/>
                  </a:cubicBezTo>
                  <a:cubicBezTo>
                    <a:pt x="123956" y="4404"/>
                    <a:pt x="119553" y="0"/>
                    <a:pt x="1141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2250750" y="4968000"/>
              <a:ext cx="3098925" cy="489325"/>
            </a:xfrm>
            <a:custGeom>
              <a:rect b="b" l="l" r="r" t="t"/>
              <a:pathLst>
                <a:path extrusionOk="0" h="19573" w="123957">
                  <a:moveTo>
                    <a:pt x="9787" y="0"/>
                  </a:moveTo>
                  <a:cubicBezTo>
                    <a:pt x="4405" y="0"/>
                    <a:pt x="1" y="4404"/>
                    <a:pt x="1" y="9786"/>
                  </a:cubicBezTo>
                  <a:cubicBezTo>
                    <a:pt x="1" y="15168"/>
                    <a:pt x="4405" y="19572"/>
                    <a:pt x="9787" y="19572"/>
                  </a:cubicBezTo>
                  <a:lnTo>
                    <a:pt x="114170" y="19572"/>
                  </a:lnTo>
                  <a:cubicBezTo>
                    <a:pt x="119553" y="19572"/>
                    <a:pt x="123956" y="15168"/>
                    <a:pt x="123956" y="9786"/>
                  </a:cubicBezTo>
                  <a:cubicBezTo>
                    <a:pt x="123956" y="4404"/>
                    <a:pt x="119553" y="0"/>
                    <a:pt x="114170" y="0"/>
                  </a:cubicBezTo>
                  <a:lnTo>
                    <a:pt x="104384" y="0"/>
                  </a:lnTo>
                  <a:cubicBezTo>
                    <a:pt x="102590" y="0"/>
                    <a:pt x="101122" y="1468"/>
                    <a:pt x="101122" y="3262"/>
                  </a:cubicBezTo>
                  <a:cubicBezTo>
                    <a:pt x="101122" y="5056"/>
                    <a:pt x="102590" y="6524"/>
                    <a:pt x="104384" y="6524"/>
                  </a:cubicBezTo>
                  <a:lnTo>
                    <a:pt x="114170" y="6524"/>
                  </a:lnTo>
                  <a:cubicBezTo>
                    <a:pt x="115964" y="6524"/>
                    <a:pt x="117432" y="7992"/>
                    <a:pt x="117432" y="9786"/>
                  </a:cubicBezTo>
                  <a:cubicBezTo>
                    <a:pt x="117432" y="11580"/>
                    <a:pt x="115964" y="13048"/>
                    <a:pt x="114170" y="13048"/>
                  </a:cubicBezTo>
                  <a:lnTo>
                    <a:pt x="9787" y="13048"/>
                  </a:lnTo>
                  <a:cubicBezTo>
                    <a:pt x="7993" y="13048"/>
                    <a:pt x="6525" y="11580"/>
                    <a:pt x="6525" y="9786"/>
                  </a:cubicBezTo>
                  <a:cubicBezTo>
                    <a:pt x="6525" y="7992"/>
                    <a:pt x="7993" y="6524"/>
                    <a:pt x="9787" y="6524"/>
                  </a:cubicBezTo>
                  <a:lnTo>
                    <a:pt x="91402" y="6524"/>
                  </a:lnTo>
                  <a:cubicBezTo>
                    <a:pt x="93196" y="6524"/>
                    <a:pt x="94664" y="5056"/>
                    <a:pt x="94664" y="3262"/>
                  </a:cubicBezTo>
                  <a:cubicBezTo>
                    <a:pt x="94664" y="1468"/>
                    <a:pt x="93196" y="0"/>
                    <a:pt x="914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3928225" y="564300"/>
              <a:ext cx="1259975" cy="4566825"/>
            </a:xfrm>
            <a:custGeom>
              <a:rect b="b" l="l" r="r" t="t"/>
              <a:pathLst>
                <a:path extrusionOk="0" h="182673" w="50399">
                  <a:moveTo>
                    <a:pt x="37351" y="1"/>
                  </a:moveTo>
                  <a:cubicBezTo>
                    <a:pt x="35557" y="1"/>
                    <a:pt x="34089" y="1469"/>
                    <a:pt x="34089" y="3263"/>
                  </a:cubicBezTo>
                  <a:cubicBezTo>
                    <a:pt x="34089" y="5057"/>
                    <a:pt x="35557" y="6525"/>
                    <a:pt x="37351" y="6525"/>
                  </a:cubicBezTo>
                  <a:lnTo>
                    <a:pt x="43875" y="6525"/>
                  </a:lnTo>
                  <a:lnTo>
                    <a:pt x="43875" y="22019"/>
                  </a:lnTo>
                  <a:cubicBezTo>
                    <a:pt x="43875" y="24955"/>
                    <a:pt x="42407" y="29620"/>
                    <a:pt x="40743" y="32034"/>
                  </a:cubicBezTo>
                  <a:lnTo>
                    <a:pt x="784" y="89477"/>
                  </a:lnTo>
                  <a:cubicBezTo>
                    <a:pt x="1" y="90586"/>
                    <a:pt x="1" y="92087"/>
                    <a:pt x="784" y="93196"/>
                  </a:cubicBezTo>
                  <a:lnTo>
                    <a:pt x="40743" y="150639"/>
                  </a:lnTo>
                  <a:cubicBezTo>
                    <a:pt x="42407" y="153053"/>
                    <a:pt x="43875" y="157718"/>
                    <a:pt x="43875" y="160654"/>
                  </a:cubicBezTo>
                  <a:lnTo>
                    <a:pt x="43875" y="176148"/>
                  </a:lnTo>
                  <a:lnTo>
                    <a:pt x="37351" y="176148"/>
                  </a:lnTo>
                  <a:cubicBezTo>
                    <a:pt x="35557" y="176148"/>
                    <a:pt x="34089" y="177616"/>
                    <a:pt x="34089" y="179410"/>
                  </a:cubicBezTo>
                  <a:cubicBezTo>
                    <a:pt x="34089" y="181204"/>
                    <a:pt x="35557" y="182672"/>
                    <a:pt x="37351" y="182672"/>
                  </a:cubicBezTo>
                  <a:lnTo>
                    <a:pt x="47137" y="182672"/>
                  </a:lnTo>
                  <a:cubicBezTo>
                    <a:pt x="48931" y="182672"/>
                    <a:pt x="50399" y="181204"/>
                    <a:pt x="50399" y="179410"/>
                  </a:cubicBezTo>
                  <a:lnTo>
                    <a:pt x="50399" y="160654"/>
                  </a:lnTo>
                  <a:cubicBezTo>
                    <a:pt x="50399" y="156413"/>
                    <a:pt x="48507" y="150379"/>
                    <a:pt x="46093" y="146921"/>
                  </a:cubicBezTo>
                  <a:lnTo>
                    <a:pt x="7438" y="91337"/>
                  </a:lnTo>
                  <a:lnTo>
                    <a:pt x="46093" y="35752"/>
                  </a:lnTo>
                  <a:cubicBezTo>
                    <a:pt x="48507" y="32295"/>
                    <a:pt x="50399" y="26260"/>
                    <a:pt x="50399" y="22019"/>
                  </a:cubicBezTo>
                  <a:lnTo>
                    <a:pt x="50399" y="3263"/>
                  </a:lnTo>
                  <a:cubicBezTo>
                    <a:pt x="50399" y="1469"/>
                    <a:pt x="48931" y="1"/>
                    <a:pt x="47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2415500" y="564300"/>
              <a:ext cx="2212450" cy="4566825"/>
            </a:xfrm>
            <a:custGeom>
              <a:rect b="b" l="l" r="r" t="t"/>
              <a:pathLst>
                <a:path extrusionOk="0" h="182673" w="88498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22019"/>
                  </a:lnTo>
                  <a:cubicBezTo>
                    <a:pt x="0" y="26260"/>
                    <a:pt x="1892" y="32295"/>
                    <a:pt x="4306" y="35752"/>
                  </a:cubicBezTo>
                  <a:lnTo>
                    <a:pt x="42960" y="91337"/>
                  </a:lnTo>
                  <a:lnTo>
                    <a:pt x="4306" y="146921"/>
                  </a:lnTo>
                  <a:cubicBezTo>
                    <a:pt x="1892" y="150379"/>
                    <a:pt x="0" y="156413"/>
                    <a:pt x="0" y="160654"/>
                  </a:cubicBezTo>
                  <a:lnTo>
                    <a:pt x="0" y="179410"/>
                  </a:lnTo>
                  <a:cubicBezTo>
                    <a:pt x="0" y="181204"/>
                    <a:pt x="1468" y="182672"/>
                    <a:pt x="3262" y="182672"/>
                  </a:cubicBezTo>
                  <a:lnTo>
                    <a:pt x="85236" y="182672"/>
                  </a:lnTo>
                  <a:cubicBezTo>
                    <a:pt x="87030" y="182672"/>
                    <a:pt x="88498" y="181204"/>
                    <a:pt x="88498" y="179410"/>
                  </a:cubicBezTo>
                  <a:cubicBezTo>
                    <a:pt x="88498" y="177616"/>
                    <a:pt x="87030" y="176148"/>
                    <a:pt x="85236" y="176148"/>
                  </a:cubicBezTo>
                  <a:lnTo>
                    <a:pt x="6524" y="176148"/>
                  </a:lnTo>
                  <a:lnTo>
                    <a:pt x="6524" y="160654"/>
                  </a:lnTo>
                  <a:cubicBezTo>
                    <a:pt x="6524" y="157718"/>
                    <a:pt x="7992" y="153053"/>
                    <a:pt x="9656" y="150639"/>
                  </a:cubicBezTo>
                  <a:lnTo>
                    <a:pt x="49615" y="93196"/>
                  </a:lnTo>
                  <a:cubicBezTo>
                    <a:pt x="50398" y="92087"/>
                    <a:pt x="50398" y="90586"/>
                    <a:pt x="49615" y="89477"/>
                  </a:cubicBezTo>
                  <a:lnTo>
                    <a:pt x="9656" y="32034"/>
                  </a:lnTo>
                  <a:cubicBezTo>
                    <a:pt x="7992" y="29620"/>
                    <a:pt x="6524" y="24955"/>
                    <a:pt x="6524" y="22019"/>
                  </a:cubicBezTo>
                  <a:lnTo>
                    <a:pt x="6524" y="6525"/>
                  </a:lnTo>
                  <a:lnTo>
                    <a:pt x="84420" y="6525"/>
                  </a:lnTo>
                  <a:cubicBezTo>
                    <a:pt x="86214" y="6525"/>
                    <a:pt x="87682" y="5057"/>
                    <a:pt x="87682" y="3263"/>
                  </a:cubicBezTo>
                  <a:cubicBezTo>
                    <a:pt x="87682" y="1469"/>
                    <a:pt x="86214" y="1"/>
                    <a:pt x="844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6"/>
            <p:cNvSpPr/>
            <p:nvPr/>
          </p:nvSpPr>
          <p:spPr>
            <a:xfrm>
              <a:off x="2741675" y="3031200"/>
              <a:ext cx="2120325" cy="1773725"/>
            </a:xfrm>
            <a:custGeom>
              <a:rect b="b" l="l" r="r" t="t"/>
              <a:pathLst>
                <a:path extrusionOk="0" h="70949" w="84813">
                  <a:moveTo>
                    <a:pt x="42407" y="9003"/>
                  </a:moveTo>
                  <a:lnTo>
                    <a:pt x="77408" y="59336"/>
                  </a:lnTo>
                  <a:cubicBezTo>
                    <a:pt x="77734" y="59857"/>
                    <a:pt x="78223" y="61488"/>
                    <a:pt x="78289" y="62076"/>
                  </a:cubicBezTo>
                  <a:lnTo>
                    <a:pt x="78289" y="64424"/>
                  </a:lnTo>
                  <a:lnTo>
                    <a:pt x="6525" y="64424"/>
                  </a:lnTo>
                  <a:lnTo>
                    <a:pt x="6525" y="62076"/>
                  </a:lnTo>
                  <a:cubicBezTo>
                    <a:pt x="6590" y="61488"/>
                    <a:pt x="7112" y="59825"/>
                    <a:pt x="7406" y="59336"/>
                  </a:cubicBezTo>
                  <a:lnTo>
                    <a:pt x="42407" y="9003"/>
                  </a:lnTo>
                  <a:close/>
                  <a:moveTo>
                    <a:pt x="42407" y="0"/>
                  </a:moveTo>
                  <a:cubicBezTo>
                    <a:pt x="41330" y="0"/>
                    <a:pt x="40352" y="522"/>
                    <a:pt x="39732" y="1403"/>
                  </a:cubicBezTo>
                  <a:lnTo>
                    <a:pt x="1991" y="55682"/>
                  </a:lnTo>
                  <a:cubicBezTo>
                    <a:pt x="1958" y="55715"/>
                    <a:pt x="1958" y="55747"/>
                    <a:pt x="1926" y="55780"/>
                  </a:cubicBezTo>
                  <a:cubicBezTo>
                    <a:pt x="1045" y="57150"/>
                    <a:pt x="66" y="60249"/>
                    <a:pt x="1" y="61880"/>
                  </a:cubicBezTo>
                  <a:cubicBezTo>
                    <a:pt x="1" y="61913"/>
                    <a:pt x="1" y="61945"/>
                    <a:pt x="1" y="62010"/>
                  </a:cubicBezTo>
                  <a:lnTo>
                    <a:pt x="1" y="67686"/>
                  </a:lnTo>
                  <a:cubicBezTo>
                    <a:pt x="1" y="69480"/>
                    <a:pt x="1469" y="70948"/>
                    <a:pt x="3263" y="70948"/>
                  </a:cubicBezTo>
                  <a:lnTo>
                    <a:pt x="81551" y="70948"/>
                  </a:lnTo>
                  <a:cubicBezTo>
                    <a:pt x="83345" y="70948"/>
                    <a:pt x="84813" y="69480"/>
                    <a:pt x="84813" y="67686"/>
                  </a:cubicBezTo>
                  <a:lnTo>
                    <a:pt x="84813" y="61978"/>
                  </a:lnTo>
                  <a:cubicBezTo>
                    <a:pt x="84813" y="61945"/>
                    <a:pt x="84813" y="61913"/>
                    <a:pt x="84813" y="61880"/>
                  </a:cubicBezTo>
                  <a:cubicBezTo>
                    <a:pt x="84747" y="60249"/>
                    <a:pt x="83801" y="57150"/>
                    <a:pt x="82888" y="55780"/>
                  </a:cubicBezTo>
                  <a:cubicBezTo>
                    <a:pt x="82888" y="55747"/>
                    <a:pt x="82855" y="55715"/>
                    <a:pt x="82823" y="55682"/>
                  </a:cubicBezTo>
                  <a:lnTo>
                    <a:pt x="45082" y="1403"/>
                  </a:lnTo>
                  <a:cubicBezTo>
                    <a:pt x="44462" y="522"/>
                    <a:pt x="43483" y="0"/>
                    <a:pt x="42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6"/>
            <p:cNvSpPr/>
            <p:nvPr/>
          </p:nvSpPr>
          <p:spPr>
            <a:xfrm>
              <a:off x="3332925" y="1950650"/>
              <a:ext cx="937850" cy="713600"/>
            </a:xfrm>
            <a:custGeom>
              <a:rect b="b" l="l" r="r" t="t"/>
              <a:pathLst>
                <a:path extrusionOk="0" h="28544" w="37514">
                  <a:moveTo>
                    <a:pt x="27825" y="6525"/>
                  </a:moveTo>
                  <a:lnTo>
                    <a:pt x="18757" y="19540"/>
                  </a:lnTo>
                  <a:lnTo>
                    <a:pt x="9688" y="6525"/>
                  </a:lnTo>
                  <a:close/>
                  <a:moveTo>
                    <a:pt x="3458" y="1"/>
                  </a:moveTo>
                  <a:cubicBezTo>
                    <a:pt x="2251" y="1"/>
                    <a:pt x="1109" y="686"/>
                    <a:pt x="555" y="1762"/>
                  </a:cubicBezTo>
                  <a:cubicBezTo>
                    <a:pt x="0" y="2839"/>
                    <a:pt x="66" y="4143"/>
                    <a:pt x="783" y="5122"/>
                  </a:cubicBezTo>
                  <a:lnTo>
                    <a:pt x="16082" y="27140"/>
                  </a:lnTo>
                  <a:cubicBezTo>
                    <a:pt x="16702" y="28021"/>
                    <a:pt x="17680" y="28543"/>
                    <a:pt x="18757" y="28543"/>
                  </a:cubicBezTo>
                  <a:cubicBezTo>
                    <a:pt x="19833" y="28543"/>
                    <a:pt x="20812" y="28021"/>
                    <a:pt x="21432" y="27140"/>
                  </a:cubicBezTo>
                  <a:lnTo>
                    <a:pt x="36730" y="5122"/>
                  </a:lnTo>
                  <a:cubicBezTo>
                    <a:pt x="37448" y="4143"/>
                    <a:pt x="37513" y="2839"/>
                    <a:pt x="36959" y="1762"/>
                  </a:cubicBezTo>
                  <a:cubicBezTo>
                    <a:pt x="36404" y="686"/>
                    <a:pt x="35295" y="1"/>
                    <a:pt x="34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" name="Google Shape;1121;p36"/>
          <p:cNvGrpSpPr/>
          <p:nvPr/>
        </p:nvGrpSpPr>
        <p:grpSpPr>
          <a:xfrm>
            <a:off x="7257879" y="1368369"/>
            <a:ext cx="210276" cy="331156"/>
            <a:chOff x="2143925" y="238125"/>
            <a:chExt cx="3316650" cy="5223275"/>
          </a:xfrm>
        </p:grpSpPr>
        <p:sp>
          <p:nvSpPr>
            <p:cNvPr id="1122" name="Google Shape;1122;p36"/>
            <p:cNvSpPr/>
            <p:nvPr/>
          </p:nvSpPr>
          <p:spPr>
            <a:xfrm>
              <a:off x="2143925" y="238125"/>
              <a:ext cx="3316650" cy="5223275"/>
            </a:xfrm>
            <a:custGeom>
              <a:rect b="b" l="l" r="r" t="t"/>
              <a:pathLst>
                <a:path extrusionOk="0" h="208931" w="132666">
                  <a:moveTo>
                    <a:pt x="71145" y="9753"/>
                  </a:moveTo>
                  <a:lnTo>
                    <a:pt x="59369" y="84290"/>
                  </a:lnTo>
                  <a:cubicBezTo>
                    <a:pt x="59206" y="85236"/>
                    <a:pt x="59499" y="86214"/>
                    <a:pt x="60119" y="86932"/>
                  </a:cubicBezTo>
                  <a:cubicBezTo>
                    <a:pt x="60739" y="87650"/>
                    <a:pt x="61620" y="88074"/>
                    <a:pt x="62598" y="88074"/>
                  </a:cubicBezTo>
                  <a:lnTo>
                    <a:pt x="120694" y="88074"/>
                  </a:lnTo>
                  <a:cubicBezTo>
                    <a:pt x="123238" y="88074"/>
                    <a:pt x="124511" y="88791"/>
                    <a:pt x="124869" y="89476"/>
                  </a:cubicBezTo>
                  <a:cubicBezTo>
                    <a:pt x="125196" y="90161"/>
                    <a:pt x="125065" y="91629"/>
                    <a:pt x="123630" y="93684"/>
                  </a:cubicBezTo>
                  <a:lnTo>
                    <a:pt x="50039" y="199210"/>
                  </a:lnTo>
                  <a:lnTo>
                    <a:pt x="50039" y="199210"/>
                  </a:lnTo>
                  <a:lnTo>
                    <a:pt x="63838" y="111625"/>
                  </a:lnTo>
                  <a:cubicBezTo>
                    <a:pt x="63968" y="110679"/>
                    <a:pt x="63707" y="109701"/>
                    <a:pt x="63087" y="108983"/>
                  </a:cubicBezTo>
                  <a:cubicBezTo>
                    <a:pt x="62468" y="108265"/>
                    <a:pt x="61554" y="107841"/>
                    <a:pt x="60608" y="107841"/>
                  </a:cubicBezTo>
                  <a:lnTo>
                    <a:pt x="11972" y="107841"/>
                  </a:lnTo>
                  <a:cubicBezTo>
                    <a:pt x="9852" y="107841"/>
                    <a:pt x="8253" y="107319"/>
                    <a:pt x="7797" y="106439"/>
                  </a:cubicBezTo>
                  <a:cubicBezTo>
                    <a:pt x="7340" y="105558"/>
                    <a:pt x="7829" y="103960"/>
                    <a:pt x="9036" y="102231"/>
                  </a:cubicBezTo>
                  <a:cubicBezTo>
                    <a:pt x="9036" y="102198"/>
                    <a:pt x="9069" y="102198"/>
                    <a:pt x="9069" y="102165"/>
                  </a:cubicBezTo>
                  <a:lnTo>
                    <a:pt x="71145" y="9753"/>
                  </a:lnTo>
                  <a:close/>
                  <a:moveTo>
                    <a:pt x="73297" y="0"/>
                  </a:moveTo>
                  <a:cubicBezTo>
                    <a:pt x="71047" y="0"/>
                    <a:pt x="68829" y="1664"/>
                    <a:pt x="66317" y="5252"/>
                  </a:cubicBezTo>
                  <a:cubicBezTo>
                    <a:pt x="66317" y="5284"/>
                    <a:pt x="66284" y="5284"/>
                    <a:pt x="66284" y="5317"/>
                  </a:cubicBezTo>
                  <a:lnTo>
                    <a:pt x="3654" y="98512"/>
                  </a:lnTo>
                  <a:cubicBezTo>
                    <a:pt x="1" y="103764"/>
                    <a:pt x="1077" y="107613"/>
                    <a:pt x="2023" y="109472"/>
                  </a:cubicBezTo>
                  <a:cubicBezTo>
                    <a:pt x="2969" y="111299"/>
                    <a:pt x="5546" y="114365"/>
                    <a:pt x="11972" y="114365"/>
                  </a:cubicBezTo>
                  <a:lnTo>
                    <a:pt x="56792" y="114365"/>
                  </a:lnTo>
                  <a:lnTo>
                    <a:pt x="43450" y="199112"/>
                  </a:lnTo>
                  <a:cubicBezTo>
                    <a:pt x="42863" y="203157"/>
                    <a:pt x="43222" y="205799"/>
                    <a:pt x="44592" y="207397"/>
                  </a:cubicBezTo>
                  <a:cubicBezTo>
                    <a:pt x="45440" y="208376"/>
                    <a:pt x="46614" y="208930"/>
                    <a:pt x="47887" y="208930"/>
                  </a:cubicBezTo>
                  <a:cubicBezTo>
                    <a:pt x="50170" y="208930"/>
                    <a:pt x="52388" y="207267"/>
                    <a:pt x="54900" y="203678"/>
                  </a:cubicBezTo>
                  <a:lnTo>
                    <a:pt x="128980" y="97403"/>
                  </a:lnTo>
                  <a:cubicBezTo>
                    <a:pt x="132666" y="92151"/>
                    <a:pt x="131589" y="88302"/>
                    <a:pt x="130643" y="86443"/>
                  </a:cubicBezTo>
                  <a:cubicBezTo>
                    <a:pt x="129697" y="84616"/>
                    <a:pt x="127120" y="81550"/>
                    <a:pt x="120694" y="81550"/>
                  </a:cubicBezTo>
                  <a:lnTo>
                    <a:pt x="66415" y="81550"/>
                  </a:lnTo>
                  <a:lnTo>
                    <a:pt x="77734" y="9819"/>
                  </a:lnTo>
                  <a:cubicBezTo>
                    <a:pt x="78354" y="5774"/>
                    <a:pt x="77995" y="3132"/>
                    <a:pt x="76625" y="1533"/>
                  </a:cubicBezTo>
                  <a:cubicBezTo>
                    <a:pt x="75777" y="555"/>
                    <a:pt x="74602" y="0"/>
                    <a:pt x="73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6"/>
            <p:cNvSpPr/>
            <p:nvPr/>
          </p:nvSpPr>
          <p:spPr>
            <a:xfrm>
              <a:off x="3354950" y="1405375"/>
              <a:ext cx="264225" cy="683950"/>
            </a:xfrm>
            <a:custGeom>
              <a:rect b="b" l="l" r="r" t="t"/>
              <a:pathLst>
                <a:path extrusionOk="0" h="27358" w="10569">
                  <a:moveTo>
                    <a:pt x="7014" y="1"/>
                  </a:moveTo>
                  <a:cubicBezTo>
                    <a:pt x="5456" y="1"/>
                    <a:pt x="4110" y="1129"/>
                    <a:pt x="3849" y="2696"/>
                  </a:cubicBezTo>
                  <a:lnTo>
                    <a:pt x="294" y="23541"/>
                  </a:lnTo>
                  <a:cubicBezTo>
                    <a:pt x="0" y="25335"/>
                    <a:pt x="1207" y="26998"/>
                    <a:pt x="2969" y="27292"/>
                  </a:cubicBezTo>
                  <a:cubicBezTo>
                    <a:pt x="3164" y="27324"/>
                    <a:pt x="3327" y="27357"/>
                    <a:pt x="3523" y="27357"/>
                  </a:cubicBezTo>
                  <a:cubicBezTo>
                    <a:pt x="5089" y="27357"/>
                    <a:pt x="6459" y="26215"/>
                    <a:pt x="6720" y="24650"/>
                  </a:cubicBezTo>
                  <a:lnTo>
                    <a:pt x="10275" y="3806"/>
                  </a:lnTo>
                  <a:cubicBezTo>
                    <a:pt x="10569" y="2011"/>
                    <a:pt x="9362" y="348"/>
                    <a:pt x="7601" y="54"/>
                  </a:cubicBezTo>
                  <a:cubicBezTo>
                    <a:pt x="7403" y="18"/>
                    <a:pt x="7206" y="1"/>
                    <a:pt x="70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6"/>
            <p:cNvSpPr/>
            <p:nvPr/>
          </p:nvSpPr>
          <p:spPr>
            <a:xfrm>
              <a:off x="4601825" y="2686575"/>
              <a:ext cx="293625" cy="319350"/>
            </a:xfrm>
            <a:custGeom>
              <a:rect b="b" l="l" r="r" t="t"/>
              <a:pathLst>
                <a:path extrusionOk="0" h="12774" w="11745">
                  <a:moveTo>
                    <a:pt x="8064" y="0"/>
                  </a:moveTo>
                  <a:cubicBezTo>
                    <a:pt x="7028" y="0"/>
                    <a:pt x="6007" y="484"/>
                    <a:pt x="5383" y="1389"/>
                  </a:cubicBezTo>
                  <a:lnTo>
                    <a:pt x="1012" y="7620"/>
                  </a:lnTo>
                  <a:cubicBezTo>
                    <a:pt x="1" y="9120"/>
                    <a:pt x="360" y="11143"/>
                    <a:pt x="1828" y="12187"/>
                  </a:cubicBezTo>
                  <a:cubicBezTo>
                    <a:pt x="2415" y="12578"/>
                    <a:pt x="3067" y="12774"/>
                    <a:pt x="3687" y="12774"/>
                  </a:cubicBezTo>
                  <a:cubicBezTo>
                    <a:pt x="4731" y="12774"/>
                    <a:pt x="5742" y="12285"/>
                    <a:pt x="6362" y="11371"/>
                  </a:cubicBezTo>
                  <a:lnTo>
                    <a:pt x="10733" y="5108"/>
                  </a:lnTo>
                  <a:cubicBezTo>
                    <a:pt x="11744" y="3640"/>
                    <a:pt x="11385" y="1618"/>
                    <a:pt x="9917" y="574"/>
                  </a:cubicBezTo>
                  <a:cubicBezTo>
                    <a:pt x="9355" y="187"/>
                    <a:pt x="8707" y="0"/>
                    <a:pt x="80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3900500" y="3083150"/>
              <a:ext cx="718475" cy="929100"/>
            </a:xfrm>
            <a:custGeom>
              <a:rect b="b" l="l" r="r" t="t"/>
              <a:pathLst>
                <a:path extrusionOk="0" h="37164" w="28739">
                  <a:moveTo>
                    <a:pt x="25044" y="0"/>
                  </a:moveTo>
                  <a:cubicBezTo>
                    <a:pt x="24014" y="0"/>
                    <a:pt x="22999" y="491"/>
                    <a:pt x="22378" y="1412"/>
                  </a:cubicBezTo>
                  <a:lnTo>
                    <a:pt x="1012" y="32042"/>
                  </a:lnTo>
                  <a:cubicBezTo>
                    <a:pt x="1" y="33510"/>
                    <a:pt x="360" y="35533"/>
                    <a:pt x="1828" y="36577"/>
                  </a:cubicBezTo>
                  <a:cubicBezTo>
                    <a:pt x="2415" y="36968"/>
                    <a:pt x="3034" y="37164"/>
                    <a:pt x="3687" y="37164"/>
                  </a:cubicBezTo>
                  <a:cubicBezTo>
                    <a:pt x="4731" y="37164"/>
                    <a:pt x="5742" y="36674"/>
                    <a:pt x="6362" y="35761"/>
                  </a:cubicBezTo>
                  <a:lnTo>
                    <a:pt x="27728" y="5131"/>
                  </a:lnTo>
                  <a:cubicBezTo>
                    <a:pt x="28739" y="3663"/>
                    <a:pt x="28380" y="1608"/>
                    <a:pt x="26912" y="597"/>
                  </a:cubicBezTo>
                  <a:cubicBezTo>
                    <a:pt x="26346" y="194"/>
                    <a:pt x="25692" y="0"/>
                    <a:pt x="25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31" name="Google Shape;1131;p37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REVIEWS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2" name="Google Shape;1132;p37"/>
          <p:cNvSpPr/>
          <p:nvPr/>
        </p:nvSpPr>
        <p:spPr>
          <a:xfrm>
            <a:off x="6080177" y="1941597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37"/>
          <p:cNvSpPr/>
          <p:nvPr/>
        </p:nvSpPr>
        <p:spPr>
          <a:xfrm>
            <a:off x="3450309" y="1581816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37"/>
          <p:cNvSpPr/>
          <p:nvPr/>
        </p:nvSpPr>
        <p:spPr>
          <a:xfrm>
            <a:off x="857502" y="1130243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37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dust, which gives the planet its reddish cast</a:t>
            </a:r>
            <a:endParaRPr>
              <a:solidFill>
                <a:srgbClr val="F3F3F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6" name="Google Shape;1136;p37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JOHN SMITH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7" name="Google Shape;1137;p37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8" name="Google Shape;1138;p37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hot—even hotter than Mercury 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9" name="Google Shape;1139;p37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HELENA JAMES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40" name="Google Shape;1140;p37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JENNA DOE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41" name="Google Shape;1141;p37"/>
          <p:cNvSpPr/>
          <p:nvPr/>
        </p:nvSpPr>
        <p:spPr>
          <a:xfrm>
            <a:off x="854173" y="1126404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37"/>
          <p:cNvSpPr/>
          <p:nvPr/>
        </p:nvSpPr>
        <p:spPr>
          <a:xfrm>
            <a:off x="2293027" y="121616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37"/>
          <p:cNvSpPr/>
          <p:nvPr/>
        </p:nvSpPr>
        <p:spPr>
          <a:xfrm flipH="1">
            <a:off x="2293602" y="3156913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37"/>
          <p:cNvSpPr/>
          <p:nvPr/>
        </p:nvSpPr>
        <p:spPr>
          <a:xfrm>
            <a:off x="805202" y="1077942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37"/>
          <p:cNvSpPr/>
          <p:nvPr/>
        </p:nvSpPr>
        <p:spPr>
          <a:xfrm>
            <a:off x="719996" y="1525015"/>
            <a:ext cx="57896" cy="37503"/>
          </a:xfrm>
          <a:custGeom>
            <a:rect b="b" l="l" r="r" t="t"/>
            <a:pathLst>
              <a:path extrusionOk="0" h="811" w="1252">
                <a:moveTo>
                  <a:pt x="1" y="0"/>
                </a:moveTo>
                <a:lnTo>
                  <a:pt x="1" y="334"/>
                </a:lnTo>
                <a:lnTo>
                  <a:pt x="1251" y="810"/>
                </a:lnTo>
                <a:lnTo>
                  <a:pt x="1251" y="477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37"/>
          <p:cNvSpPr/>
          <p:nvPr/>
        </p:nvSpPr>
        <p:spPr>
          <a:xfrm>
            <a:off x="719996" y="1472160"/>
            <a:ext cx="57896" cy="38058"/>
          </a:xfrm>
          <a:custGeom>
            <a:rect b="b" l="l" r="r" t="t"/>
            <a:pathLst>
              <a:path extrusionOk="0" h="823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37"/>
          <p:cNvSpPr/>
          <p:nvPr/>
        </p:nvSpPr>
        <p:spPr>
          <a:xfrm>
            <a:off x="719996" y="1367004"/>
            <a:ext cx="57896" cy="38011"/>
          </a:xfrm>
          <a:custGeom>
            <a:rect b="b" l="l" r="r" t="t"/>
            <a:pathLst>
              <a:path extrusionOk="0" h="822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37"/>
          <p:cNvSpPr/>
          <p:nvPr/>
        </p:nvSpPr>
        <p:spPr>
          <a:xfrm>
            <a:off x="719996" y="1419304"/>
            <a:ext cx="57896" cy="38058"/>
          </a:xfrm>
          <a:custGeom>
            <a:rect b="b" l="l" r="r" t="t"/>
            <a:pathLst>
              <a:path extrusionOk="0" h="823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9" name="Google Shape;1149;p37"/>
          <p:cNvCxnSpPr/>
          <p:nvPr/>
        </p:nvCxnSpPr>
        <p:spPr>
          <a:xfrm rot="10800000">
            <a:off x="1052317" y="1673547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0" name="Google Shape;1150;p37"/>
          <p:cNvSpPr/>
          <p:nvPr/>
        </p:nvSpPr>
        <p:spPr>
          <a:xfrm>
            <a:off x="3446979" y="1577978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37"/>
          <p:cNvSpPr/>
          <p:nvPr/>
        </p:nvSpPr>
        <p:spPr>
          <a:xfrm>
            <a:off x="4924751" y="16677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37"/>
          <p:cNvSpPr/>
          <p:nvPr/>
        </p:nvSpPr>
        <p:spPr>
          <a:xfrm flipH="1">
            <a:off x="4925325" y="3608486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37"/>
          <p:cNvSpPr/>
          <p:nvPr/>
        </p:nvSpPr>
        <p:spPr>
          <a:xfrm>
            <a:off x="3398009" y="1529516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4" name="Google Shape;1154;p37"/>
          <p:cNvCxnSpPr/>
          <p:nvPr/>
        </p:nvCxnSpPr>
        <p:spPr>
          <a:xfrm rot="10800000">
            <a:off x="3645124" y="2125121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5" name="Google Shape;1155;p37"/>
          <p:cNvSpPr/>
          <p:nvPr/>
        </p:nvSpPr>
        <p:spPr>
          <a:xfrm>
            <a:off x="6070474" y="1944132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37"/>
          <p:cNvSpPr/>
          <p:nvPr/>
        </p:nvSpPr>
        <p:spPr>
          <a:xfrm>
            <a:off x="7639051" y="2033889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37"/>
          <p:cNvSpPr/>
          <p:nvPr/>
        </p:nvSpPr>
        <p:spPr>
          <a:xfrm flipH="1">
            <a:off x="7639625" y="3974640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37"/>
          <p:cNvSpPr/>
          <p:nvPr/>
        </p:nvSpPr>
        <p:spPr>
          <a:xfrm>
            <a:off x="6021503" y="1895670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9" name="Google Shape;1159;p37"/>
          <p:cNvCxnSpPr/>
          <p:nvPr/>
        </p:nvCxnSpPr>
        <p:spPr>
          <a:xfrm rot="10800000">
            <a:off x="6268618" y="2491275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60" name="Google Shape;1160;p37"/>
          <p:cNvGrpSpPr/>
          <p:nvPr/>
        </p:nvGrpSpPr>
        <p:grpSpPr>
          <a:xfrm>
            <a:off x="953813" y="1208427"/>
            <a:ext cx="269869" cy="360125"/>
            <a:chOff x="1844650" y="238125"/>
            <a:chExt cx="3911150" cy="5219200"/>
          </a:xfrm>
        </p:grpSpPr>
        <p:sp>
          <p:nvSpPr>
            <p:cNvPr id="1161" name="Google Shape;1161;p37"/>
            <p:cNvSpPr/>
            <p:nvPr/>
          </p:nvSpPr>
          <p:spPr>
            <a:xfrm>
              <a:off x="1844650" y="238125"/>
              <a:ext cx="3911150" cy="5219200"/>
            </a:xfrm>
            <a:custGeom>
              <a:rect b="b" l="l" r="r" t="t"/>
              <a:pathLst>
                <a:path extrusionOk="0" h="208768" w="156446">
                  <a:moveTo>
                    <a:pt x="68632" y="71503"/>
                  </a:moveTo>
                  <a:lnTo>
                    <a:pt x="68632" y="74960"/>
                  </a:lnTo>
                  <a:cubicBezTo>
                    <a:pt x="68632" y="80473"/>
                    <a:pt x="64131" y="84975"/>
                    <a:pt x="58618" y="84975"/>
                  </a:cubicBezTo>
                  <a:cubicBezTo>
                    <a:pt x="53073" y="84975"/>
                    <a:pt x="48604" y="80473"/>
                    <a:pt x="48604" y="74960"/>
                  </a:cubicBezTo>
                  <a:lnTo>
                    <a:pt x="48604" y="71503"/>
                  </a:lnTo>
                  <a:lnTo>
                    <a:pt x="55552" y="71503"/>
                  </a:lnTo>
                  <a:lnTo>
                    <a:pt x="55552" y="75254"/>
                  </a:lnTo>
                  <a:cubicBezTo>
                    <a:pt x="55552" y="76950"/>
                    <a:pt x="56922" y="78320"/>
                    <a:pt x="58618" y="78320"/>
                  </a:cubicBezTo>
                  <a:cubicBezTo>
                    <a:pt x="60314" y="78320"/>
                    <a:pt x="61684" y="76950"/>
                    <a:pt x="61684" y="75254"/>
                  </a:cubicBezTo>
                  <a:lnTo>
                    <a:pt x="61684" y="71503"/>
                  </a:lnTo>
                  <a:close/>
                  <a:moveTo>
                    <a:pt x="107841" y="71503"/>
                  </a:moveTo>
                  <a:lnTo>
                    <a:pt x="107841" y="74960"/>
                  </a:lnTo>
                  <a:cubicBezTo>
                    <a:pt x="107841" y="80473"/>
                    <a:pt x="103372" y="84975"/>
                    <a:pt x="97827" y="84975"/>
                  </a:cubicBezTo>
                  <a:cubicBezTo>
                    <a:pt x="92314" y="84975"/>
                    <a:pt x="87813" y="80473"/>
                    <a:pt x="87813" y="74960"/>
                  </a:cubicBezTo>
                  <a:lnTo>
                    <a:pt x="87813" y="71503"/>
                  </a:lnTo>
                  <a:lnTo>
                    <a:pt x="94761" y="71503"/>
                  </a:lnTo>
                  <a:lnTo>
                    <a:pt x="94761" y="75254"/>
                  </a:lnTo>
                  <a:cubicBezTo>
                    <a:pt x="94761" y="76950"/>
                    <a:pt x="96131" y="78320"/>
                    <a:pt x="97827" y="78320"/>
                  </a:cubicBezTo>
                  <a:cubicBezTo>
                    <a:pt x="99523" y="78320"/>
                    <a:pt x="100893" y="76950"/>
                    <a:pt x="100893" y="75254"/>
                  </a:cubicBezTo>
                  <a:lnTo>
                    <a:pt x="100893" y="71503"/>
                  </a:lnTo>
                  <a:close/>
                  <a:moveTo>
                    <a:pt x="117660" y="71503"/>
                  </a:moveTo>
                  <a:lnTo>
                    <a:pt x="117660" y="84779"/>
                  </a:lnTo>
                  <a:cubicBezTo>
                    <a:pt x="117660" y="95641"/>
                    <a:pt x="113322" y="105786"/>
                    <a:pt x="105428" y="113321"/>
                  </a:cubicBezTo>
                  <a:cubicBezTo>
                    <a:pt x="98038" y="120374"/>
                    <a:pt x="88458" y="124198"/>
                    <a:pt x="78258" y="124198"/>
                  </a:cubicBezTo>
                  <a:cubicBezTo>
                    <a:pt x="77607" y="124198"/>
                    <a:pt x="76954" y="124183"/>
                    <a:pt x="76298" y="124151"/>
                  </a:cubicBezTo>
                  <a:cubicBezTo>
                    <a:pt x="66153" y="123695"/>
                    <a:pt x="56661" y="119193"/>
                    <a:pt x="49648" y="111495"/>
                  </a:cubicBezTo>
                  <a:cubicBezTo>
                    <a:pt x="42634" y="103862"/>
                    <a:pt x="38785" y="93945"/>
                    <a:pt x="38785" y="83572"/>
                  </a:cubicBezTo>
                  <a:lnTo>
                    <a:pt x="38785" y="71503"/>
                  </a:lnTo>
                  <a:lnTo>
                    <a:pt x="42471" y="71503"/>
                  </a:lnTo>
                  <a:lnTo>
                    <a:pt x="42471" y="74960"/>
                  </a:lnTo>
                  <a:cubicBezTo>
                    <a:pt x="42471" y="83866"/>
                    <a:pt x="49713" y="91107"/>
                    <a:pt x="58618" y="91107"/>
                  </a:cubicBezTo>
                  <a:cubicBezTo>
                    <a:pt x="67491" y="91107"/>
                    <a:pt x="74732" y="83866"/>
                    <a:pt x="74732" y="74960"/>
                  </a:cubicBezTo>
                  <a:lnTo>
                    <a:pt x="74732" y="74765"/>
                  </a:lnTo>
                  <a:lnTo>
                    <a:pt x="81713" y="74765"/>
                  </a:lnTo>
                  <a:lnTo>
                    <a:pt x="81713" y="74960"/>
                  </a:lnTo>
                  <a:cubicBezTo>
                    <a:pt x="81713" y="83866"/>
                    <a:pt x="88922" y="91107"/>
                    <a:pt x="97827" y="91107"/>
                  </a:cubicBezTo>
                  <a:cubicBezTo>
                    <a:pt x="106732" y="91107"/>
                    <a:pt x="113974" y="83866"/>
                    <a:pt x="113974" y="74960"/>
                  </a:cubicBezTo>
                  <a:lnTo>
                    <a:pt x="113974" y="71503"/>
                  </a:lnTo>
                  <a:close/>
                  <a:moveTo>
                    <a:pt x="78223" y="6133"/>
                  </a:moveTo>
                  <a:cubicBezTo>
                    <a:pt x="105949" y="6133"/>
                    <a:pt x="128946" y="27792"/>
                    <a:pt x="130610" y="55454"/>
                  </a:cubicBezTo>
                  <a:lnTo>
                    <a:pt x="133546" y="104677"/>
                  </a:lnTo>
                  <a:cubicBezTo>
                    <a:pt x="134590" y="121933"/>
                    <a:pt x="127772" y="138243"/>
                    <a:pt x="114822" y="149627"/>
                  </a:cubicBezTo>
                  <a:lnTo>
                    <a:pt x="107580" y="147083"/>
                  </a:lnTo>
                  <a:cubicBezTo>
                    <a:pt x="103568" y="145648"/>
                    <a:pt x="100893" y="141864"/>
                    <a:pt x="100893" y="137623"/>
                  </a:cubicBezTo>
                  <a:lnTo>
                    <a:pt x="100893" y="124314"/>
                  </a:lnTo>
                  <a:cubicBezTo>
                    <a:pt x="104025" y="122488"/>
                    <a:pt x="106961" y="120302"/>
                    <a:pt x="109668" y="117725"/>
                  </a:cubicBezTo>
                  <a:cubicBezTo>
                    <a:pt x="118769" y="109048"/>
                    <a:pt x="123760" y="97338"/>
                    <a:pt x="123760" y="84779"/>
                  </a:cubicBezTo>
                  <a:lnTo>
                    <a:pt x="123760" y="58618"/>
                  </a:lnTo>
                  <a:cubicBezTo>
                    <a:pt x="123760" y="47919"/>
                    <a:pt x="115083" y="39209"/>
                    <a:pt x="104384" y="39209"/>
                  </a:cubicBezTo>
                  <a:lnTo>
                    <a:pt x="101089" y="39209"/>
                  </a:lnTo>
                  <a:cubicBezTo>
                    <a:pt x="99425" y="39209"/>
                    <a:pt x="98055" y="40579"/>
                    <a:pt x="98055" y="42275"/>
                  </a:cubicBezTo>
                  <a:cubicBezTo>
                    <a:pt x="98055" y="43972"/>
                    <a:pt x="99425" y="45342"/>
                    <a:pt x="101089" y="45342"/>
                  </a:cubicBezTo>
                  <a:lnTo>
                    <a:pt x="104384" y="45342"/>
                  </a:lnTo>
                  <a:cubicBezTo>
                    <a:pt x="111691" y="45342"/>
                    <a:pt x="117660" y="51311"/>
                    <a:pt x="117660" y="58618"/>
                  </a:cubicBezTo>
                  <a:lnTo>
                    <a:pt x="117660" y="65370"/>
                  </a:lnTo>
                  <a:lnTo>
                    <a:pt x="84747" y="65370"/>
                  </a:lnTo>
                  <a:cubicBezTo>
                    <a:pt x="83083" y="65370"/>
                    <a:pt x="81713" y="66740"/>
                    <a:pt x="81713" y="68436"/>
                  </a:cubicBezTo>
                  <a:lnTo>
                    <a:pt x="81713" y="68632"/>
                  </a:lnTo>
                  <a:lnTo>
                    <a:pt x="74732" y="68632"/>
                  </a:lnTo>
                  <a:lnTo>
                    <a:pt x="74732" y="68436"/>
                  </a:lnTo>
                  <a:cubicBezTo>
                    <a:pt x="74732" y="66740"/>
                    <a:pt x="73362" y="65370"/>
                    <a:pt x="71699" y="65370"/>
                  </a:cubicBezTo>
                  <a:lnTo>
                    <a:pt x="38785" y="65370"/>
                  </a:lnTo>
                  <a:lnTo>
                    <a:pt x="38785" y="58618"/>
                  </a:lnTo>
                  <a:cubicBezTo>
                    <a:pt x="38785" y="51311"/>
                    <a:pt x="44755" y="45342"/>
                    <a:pt x="52061" y="45342"/>
                  </a:cubicBezTo>
                  <a:lnTo>
                    <a:pt x="88041" y="45342"/>
                  </a:lnTo>
                  <a:cubicBezTo>
                    <a:pt x="89705" y="45342"/>
                    <a:pt x="91075" y="43972"/>
                    <a:pt x="91075" y="42275"/>
                  </a:cubicBezTo>
                  <a:cubicBezTo>
                    <a:pt x="91075" y="40579"/>
                    <a:pt x="89705" y="39209"/>
                    <a:pt x="88041" y="39209"/>
                  </a:cubicBezTo>
                  <a:lnTo>
                    <a:pt x="52061" y="39209"/>
                  </a:lnTo>
                  <a:cubicBezTo>
                    <a:pt x="41362" y="39209"/>
                    <a:pt x="32685" y="47919"/>
                    <a:pt x="32685" y="58618"/>
                  </a:cubicBezTo>
                  <a:lnTo>
                    <a:pt x="32685" y="83572"/>
                  </a:lnTo>
                  <a:cubicBezTo>
                    <a:pt x="32685" y="95478"/>
                    <a:pt x="37089" y="106863"/>
                    <a:pt x="45113" y="115637"/>
                  </a:cubicBezTo>
                  <a:cubicBezTo>
                    <a:pt x="48212" y="119030"/>
                    <a:pt x="51735" y="121868"/>
                    <a:pt x="55552" y="124119"/>
                  </a:cubicBezTo>
                  <a:lnTo>
                    <a:pt x="55552" y="137623"/>
                  </a:lnTo>
                  <a:cubicBezTo>
                    <a:pt x="55552" y="141864"/>
                    <a:pt x="52877" y="145648"/>
                    <a:pt x="48865" y="147083"/>
                  </a:cubicBezTo>
                  <a:lnTo>
                    <a:pt x="41623" y="149627"/>
                  </a:lnTo>
                  <a:cubicBezTo>
                    <a:pt x="28673" y="138243"/>
                    <a:pt x="21855" y="121933"/>
                    <a:pt x="22899" y="104677"/>
                  </a:cubicBezTo>
                  <a:lnTo>
                    <a:pt x="25835" y="55454"/>
                  </a:lnTo>
                  <a:cubicBezTo>
                    <a:pt x="27499" y="27792"/>
                    <a:pt x="50528" y="6133"/>
                    <a:pt x="78223" y="6133"/>
                  </a:cubicBezTo>
                  <a:close/>
                  <a:moveTo>
                    <a:pt x="78223" y="0"/>
                  </a:moveTo>
                  <a:cubicBezTo>
                    <a:pt x="47266" y="0"/>
                    <a:pt x="21594" y="24204"/>
                    <a:pt x="19735" y="55062"/>
                  </a:cubicBezTo>
                  <a:lnTo>
                    <a:pt x="16799" y="104318"/>
                  </a:lnTo>
                  <a:cubicBezTo>
                    <a:pt x="16180" y="114235"/>
                    <a:pt x="17908" y="123825"/>
                    <a:pt x="21888" y="132828"/>
                  </a:cubicBezTo>
                  <a:cubicBezTo>
                    <a:pt x="25020" y="139939"/>
                    <a:pt x="29554" y="146463"/>
                    <a:pt x="35132" y="151911"/>
                  </a:cubicBezTo>
                  <a:lnTo>
                    <a:pt x="15103" y="158989"/>
                  </a:lnTo>
                  <a:cubicBezTo>
                    <a:pt x="6067" y="162186"/>
                    <a:pt x="0" y="170765"/>
                    <a:pt x="0" y="180355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80355"/>
                  </a:lnTo>
                  <a:cubicBezTo>
                    <a:pt x="6100" y="173342"/>
                    <a:pt x="10536" y="167079"/>
                    <a:pt x="17158" y="164763"/>
                  </a:cubicBezTo>
                  <a:lnTo>
                    <a:pt x="31119" y="159837"/>
                  </a:lnTo>
                  <a:cubicBezTo>
                    <a:pt x="35099" y="164404"/>
                    <a:pt x="50333" y="180681"/>
                    <a:pt x="73264" y="190630"/>
                  </a:cubicBezTo>
                  <a:cubicBezTo>
                    <a:pt x="74830" y="191316"/>
                    <a:pt x="76526" y="191674"/>
                    <a:pt x="78223" y="191674"/>
                  </a:cubicBezTo>
                  <a:cubicBezTo>
                    <a:pt x="79919" y="191674"/>
                    <a:pt x="81615" y="191316"/>
                    <a:pt x="83181" y="190630"/>
                  </a:cubicBezTo>
                  <a:cubicBezTo>
                    <a:pt x="91042" y="187205"/>
                    <a:pt x="98806" y="182704"/>
                    <a:pt x="106178" y="177224"/>
                  </a:cubicBezTo>
                  <a:cubicBezTo>
                    <a:pt x="107548" y="176213"/>
                    <a:pt x="107841" y="174288"/>
                    <a:pt x="106830" y="172951"/>
                  </a:cubicBezTo>
                  <a:cubicBezTo>
                    <a:pt x="106225" y="172131"/>
                    <a:pt x="105293" y="171696"/>
                    <a:pt x="104355" y="171696"/>
                  </a:cubicBezTo>
                  <a:cubicBezTo>
                    <a:pt x="103726" y="171696"/>
                    <a:pt x="103094" y="171892"/>
                    <a:pt x="102557" y="172298"/>
                  </a:cubicBezTo>
                  <a:cubicBezTo>
                    <a:pt x="95511" y="177517"/>
                    <a:pt x="88204" y="181791"/>
                    <a:pt x="80767" y="185020"/>
                  </a:cubicBezTo>
                  <a:cubicBezTo>
                    <a:pt x="79951" y="185362"/>
                    <a:pt x="79087" y="185534"/>
                    <a:pt x="78223" y="185534"/>
                  </a:cubicBezTo>
                  <a:cubicBezTo>
                    <a:pt x="77358" y="185534"/>
                    <a:pt x="76494" y="185362"/>
                    <a:pt x="75678" y="185020"/>
                  </a:cubicBezTo>
                  <a:cubicBezTo>
                    <a:pt x="56530" y="176702"/>
                    <a:pt x="42797" y="163393"/>
                    <a:pt x="37382" y="157619"/>
                  </a:cubicBezTo>
                  <a:lnTo>
                    <a:pt x="50920" y="152824"/>
                  </a:lnTo>
                  <a:cubicBezTo>
                    <a:pt x="57346" y="150573"/>
                    <a:pt x="61684" y="144441"/>
                    <a:pt x="61684" y="137623"/>
                  </a:cubicBezTo>
                  <a:lnTo>
                    <a:pt x="61684" y="127152"/>
                  </a:lnTo>
                  <a:cubicBezTo>
                    <a:pt x="66218" y="128979"/>
                    <a:pt x="71046" y="130023"/>
                    <a:pt x="76037" y="130284"/>
                  </a:cubicBezTo>
                  <a:cubicBezTo>
                    <a:pt x="76755" y="130316"/>
                    <a:pt x="77505" y="130316"/>
                    <a:pt x="78255" y="130316"/>
                  </a:cubicBezTo>
                  <a:cubicBezTo>
                    <a:pt x="83996" y="130316"/>
                    <a:pt x="89574" y="129273"/>
                    <a:pt x="94761" y="127250"/>
                  </a:cubicBezTo>
                  <a:lnTo>
                    <a:pt x="94761" y="137623"/>
                  </a:lnTo>
                  <a:cubicBezTo>
                    <a:pt x="94761" y="144441"/>
                    <a:pt x="99099" y="150573"/>
                    <a:pt x="105525" y="152824"/>
                  </a:cubicBezTo>
                  <a:lnTo>
                    <a:pt x="119063" y="157619"/>
                  </a:lnTo>
                  <a:cubicBezTo>
                    <a:pt x="117497" y="159283"/>
                    <a:pt x="115246" y="161599"/>
                    <a:pt x="112376" y="164241"/>
                  </a:cubicBezTo>
                  <a:cubicBezTo>
                    <a:pt x="111136" y="165350"/>
                    <a:pt x="111038" y="167307"/>
                    <a:pt x="112180" y="168547"/>
                  </a:cubicBezTo>
                  <a:cubicBezTo>
                    <a:pt x="112767" y="169199"/>
                    <a:pt x="113615" y="169558"/>
                    <a:pt x="114431" y="169558"/>
                  </a:cubicBezTo>
                  <a:cubicBezTo>
                    <a:pt x="115181" y="169558"/>
                    <a:pt x="115899" y="169297"/>
                    <a:pt x="116486" y="168743"/>
                  </a:cubicBezTo>
                  <a:cubicBezTo>
                    <a:pt x="120857" y="164763"/>
                    <a:pt x="123858" y="161501"/>
                    <a:pt x="125326" y="159805"/>
                  </a:cubicBezTo>
                  <a:lnTo>
                    <a:pt x="139287" y="164763"/>
                  </a:lnTo>
                  <a:cubicBezTo>
                    <a:pt x="145909" y="167079"/>
                    <a:pt x="150345" y="173342"/>
                    <a:pt x="150345" y="180355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80355"/>
                  </a:lnTo>
                  <a:cubicBezTo>
                    <a:pt x="156445" y="170765"/>
                    <a:pt x="150378" y="162186"/>
                    <a:pt x="141342" y="158989"/>
                  </a:cubicBezTo>
                  <a:lnTo>
                    <a:pt x="121313" y="151911"/>
                  </a:lnTo>
                  <a:cubicBezTo>
                    <a:pt x="126891" y="146431"/>
                    <a:pt x="131458" y="139874"/>
                    <a:pt x="134590" y="132763"/>
                  </a:cubicBezTo>
                  <a:cubicBezTo>
                    <a:pt x="138537" y="123760"/>
                    <a:pt x="140266" y="114202"/>
                    <a:pt x="139646" y="104318"/>
                  </a:cubicBezTo>
                  <a:lnTo>
                    <a:pt x="136710" y="55062"/>
                  </a:lnTo>
                  <a:cubicBezTo>
                    <a:pt x="134851" y="24204"/>
                    <a:pt x="109179" y="0"/>
                    <a:pt x="782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3470750" y="2689600"/>
              <a:ext cx="658925" cy="234775"/>
            </a:xfrm>
            <a:custGeom>
              <a:rect b="b" l="l" r="r" t="t"/>
              <a:pathLst>
                <a:path extrusionOk="0" h="9391" w="26357">
                  <a:moveTo>
                    <a:pt x="3364" y="0"/>
                  </a:moveTo>
                  <a:cubicBezTo>
                    <a:pt x="2580" y="0"/>
                    <a:pt x="1798" y="302"/>
                    <a:pt x="1207" y="910"/>
                  </a:cubicBezTo>
                  <a:cubicBezTo>
                    <a:pt x="0" y="2117"/>
                    <a:pt x="33" y="4041"/>
                    <a:pt x="1240" y="5248"/>
                  </a:cubicBezTo>
                  <a:cubicBezTo>
                    <a:pt x="3849" y="7825"/>
                    <a:pt x="8318" y="9391"/>
                    <a:pt x="13179" y="9391"/>
                  </a:cubicBezTo>
                  <a:cubicBezTo>
                    <a:pt x="18039" y="9391"/>
                    <a:pt x="22508" y="7825"/>
                    <a:pt x="25117" y="5248"/>
                  </a:cubicBezTo>
                  <a:cubicBezTo>
                    <a:pt x="26324" y="4041"/>
                    <a:pt x="26357" y="2117"/>
                    <a:pt x="25150" y="910"/>
                  </a:cubicBezTo>
                  <a:cubicBezTo>
                    <a:pt x="24559" y="302"/>
                    <a:pt x="23778" y="0"/>
                    <a:pt x="22993" y="0"/>
                  </a:cubicBezTo>
                  <a:cubicBezTo>
                    <a:pt x="22220" y="0"/>
                    <a:pt x="21444" y="294"/>
                    <a:pt x="20844" y="877"/>
                  </a:cubicBezTo>
                  <a:cubicBezTo>
                    <a:pt x="19735" y="1986"/>
                    <a:pt x="17060" y="3258"/>
                    <a:pt x="13179" y="3258"/>
                  </a:cubicBezTo>
                  <a:cubicBezTo>
                    <a:pt x="9297" y="3258"/>
                    <a:pt x="6622" y="1986"/>
                    <a:pt x="5513" y="877"/>
                  </a:cubicBezTo>
                  <a:cubicBezTo>
                    <a:pt x="4914" y="294"/>
                    <a:pt x="4137" y="0"/>
                    <a:pt x="33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3143725" y="1586425"/>
              <a:ext cx="332750" cy="193825"/>
            </a:xfrm>
            <a:custGeom>
              <a:rect b="b" l="l" r="r" t="t"/>
              <a:pathLst>
                <a:path extrusionOk="0" h="7753" w="13310">
                  <a:moveTo>
                    <a:pt x="9892" y="0"/>
                  </a:moveTo>
                  <a:cubicBezTo>
                    <a:pt x="9652" y="0"/>
                    <a:pt x="9409" y="28"/>
                    <a:pt x="9167" y="86"/>
                  </a:cubicBezTo>
                  <a:lnTo>
                    <a:pt x="2643" y="1717"/>
                  </a:lnTo>
                  <a:cubicBezTo>
                    <a:pt x="1012" y="2142"/>
                    <a:pt x="1" y="3805"/>
                    <a:pt x="425" y="5436"/>
                  </a:cubicBezTo>
                  <a:cubicBezTo>
                    <a:pt x="751" y="6839"/>
                    <a:pt x="2023" y="7752"/>
                    <a:pt x="3393" y="7752"/>
                  </a:cubicBezTo>
                  <a:cubicBezTo>
                    <a:pt x="3621" y="7752"/>
                    <a:pt x="3882" y="7720"/>
                    <a:pt x="4111" y="7654"/>
                  </a:cubicBezTo>
                  <a:lnTo>
                    <a:pt x="10667" y="6023"/>
                  </a:lnTo>
                  <a:cubicBezTo>
                    <a:pt x="12298" y="5599"/>
                    <a:pt x="13309" y="3968"/>
                    <a:pt x="12885" y="2305"/>
                  </a:cubicBezTo>
                  <a:cubicBezTo>
                    <a:pt x="12524" y="916"/>
                    <a:pt x="11265" y="0"/>
                    <a:pt x="989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4124775" y="1586425"/>
              <a:ext cx="331925" cy="193825"/>
            </a:xfrm>
            <a:custGeom>
              <a:rect b="b" l="l" r="r" t="t"/>
              <a:pathLst>
                <a:path extrusionOk="0" h="7753" w="13277">
                  <a:moveTo>
                    <a:pt x="3385" y="0"/>
                  </a:moveTo>
                  <a:cubicBezTo>
                    <a:pt x="2012" y="0"/>
                    <a:pt x="753" y="916"/>
                    <a:pt x="392" y="2305"/>
                  </a:cubicBezTo>
                  <a:cubicBezTo>
                    <a:pt x="0" y="3968"/>
                    <a:pt x="979" y="5599"/>
                    <a:pt x="2610" y="6023"/>
                  </a:cubicBezTo>
                  <a:lnTo>
                    <a:pt x="9166" y="7654"/>
                  </a:lnTo>
                  <a:cubicBezTo>
                    <a:pt x="9395" y="7720"/>
                    <a:pt x="9656" y="7752"/>
                    <a:pt x="9884" y="7752"/>
                  </a:cubicBezTo>
                  <a:cubicBezTo>
                    <a:pt x="11254" y="7752"/>
                    <a:pt x="12526" y="6839"/>
                    <a:pt x="12853" y="5436"/>
                  </a:cubicBezTo>
                  <a:cubicBezTo>
                    <a:pt x="13277" y="3805"/>
                    <a:pt x="12265" y="2142"/>
                    <a:pt x="10634" y="1717"/>
                  </a:cubicBezTo>
                  <a:lnTo>
                    <a:pt x="4110" y="86"/>
                  </a:lnTo>
                  <a:cubicBezTo>
                    <a:pt x="3868" y="28"/>
                    <a:pt x="3625" y="0"/>
                    <a:pt x="338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" name="Google Shape;1165;p37"/>
          <p:cNvGrpSpPr/>
          <p:nvPr/>
        </p:nvGrpSpPr>
        <p:grpSpPr>
          <a:xfrm>
            <a:off x="3548963" y="1657683"/>
            <a:ext cx="267132" cy="356471"/>
            <a:chOff x="1844650" y="238125"/>
            <a:chExt cx="3911150" cy="5219200"/>
          </a:xfrm>
        </p:grpSpPr>
        <p:sp>
          <p:nvSpPr>
            <p:cNvPr id="1166" name="Google Shape;1166;p37"/>
            <p:cNvSpPr/>
            <p:nvPr/>
          </p:nvSpPr>
          <p:spPr>
            <a:xfrm>
              <a:off x="3474825" y="3016600"/>
              <a:ext cx="658125" cy="234800"/>
            </a:xfrm>
            <a:custGeom>
              <a:rect b="b" l="l" r="r" t="t"/>
              <a:pathLst>
                <a:path extrusionOk="0" h="9392" w="26325">
                  <a:moveTo>
                    <a:pt x="3360" y="1"/>
                  </a:moveTo>
                  <a:cubicBezTo>
                    <a:pt x="2572" y="1"/>
                    <a:pt x="1782" y="303"/>
                    <a:pt x="1175" y="910"/>
                  </a:cubicBezTo>
                  <a:cubicBezTo>
                    <a:pt x="0" y="2117"/>
                    <a:pt x="0" y="4042"/>
                    <a:pt x="1207" y="5216"/>
                  </a:cubicBezTo>
                  <a:cubicBezTo>
                    <a:pt x="3849" y="7826"/>
                    <a:pt x="8318" y="9391"/>
                    <a:pt x="13146" y="9391"/>
                  </a:cubicBezTo>
                  <a:cubicBezTo>
                    <a:pt x="18006" y="9391"/>
                    <a:pt x="22475" y="7826"/>
                    <a:pt x="25118" y="5216"/>
                  </a:cubicBezTo>
                  <a:cubicBezTo>
                    <a:pt x="26324" y="4042"/>
                    <a:pt x="26324" y="2117"/>
                    <a:pt x="25150" y="910"/>
                  </a:cubicBezTo>
                  <a:cubicBezTo>
                    <a:pt x="24543" y="303"/>
                    <a:pt x="23753" y="1"/>
                    <a:pt x="22965" y="1"/>
                  </a:cubicBezTo>
                  <a:cubicBezTo>
                    <a:pt x="22187" y="1"/>
                    <a:pt x="21411" y="294"/>
                    <a:pt x="20812" y="878"/>
                  </a:cubicBezTo>
                  <a:cubicBezTo>
                    <a:pt x="19703" y="1987"/>
                    <a:pt x="17028" y="3259"/>
                    <a:pt x="13146" y="3259"/>
                  </a:cubicBezTo>
                  <a:cubicBezTo>
                    <a:pt x="9297" y="3259"/>
                    <a:pt x="6622" y="1987"/>
                    <a:pt x="5513" y="878"/>
                  </a:cubicBezTo>
                  <a:cubicBezTo>
                    <a:pt x="4914" y="294"/>
                    <a:pt x="4137" y="1"/>
                    <a:pt x="336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3237500" y="2443225"/>
              <a:ext cx="152525" cy="234875"/>
            </a:xfrm>
            <a:custGeom>
              <a:rect b="b" l="l" r="r" t="t"/>
              <a:pathLst>
                <a:path extrusionOk="0" h="9395" w="6101">
                  <a:moveTo>
                    <a:pt x="3035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35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4217725" y="2443225"/>
              <a:ext cx="152525" cy="234875"/>
            </a:xfrm>
            <a:custGeom>
              <a:rect b="b" l="l" r="r" t="t"/>
              <a:pathLst>
                <a:path extrusionOk="0" h="9395" w="6101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3155150" y="2197750"/>
              <a:ext cx="316425" cy="153350"/>
            </a:xfrm>
            <a:custGeom>
              <a:rect b="b" l="l" r="r" t="t"/>
              <a:pathLst>
                <a:path extrusionOk="0" h="6134" w="12657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cubicBezTo>
                    <a:pt x="0" y="4763"/>
                    <a:pt x="1370" y="6133"/>
                    <a:pt x="3067" y="6133"/>
                  </a:cubicBezTo>
                  <a:lnTo>
                    <a:pt x="9590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4136175" y="2197750"/>
              <a:ext cx="316450" cy="153350"/>
            </a:xfrm>
            <a:custGeom>
              <a:rect b="b" l="l" r="r" t="t"/>
              <a:pathLst>
                <a:path extrusionOk="0" h="6134" w="12658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9591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1844650" y="238125"/>
              <a:ext cx="3911150" cy="5219200"/>
            </a:xfrm>
            <a:custGeom>
              <a:rect b="b" l="l" r="r" t="t"/>
              <a:pathLst>
                <a:path extrusionOk="0" h="208768" w="156446">
                  <a:moveTo>
                    <a:pt x="78223" y="6133"/>
                  </a:moveTo>
                  <a:cubicBezTo>
                    <a:pt x="108983" y="6133"/>
                    <a:pt x="134003" y="31152"/>
                    <a:pt x="134003" y="61880"/>
                  </a:cubicBezTo>
                  <a:lnTo>
                    <a:pt x="134003" y="72579"/>
                  </a:lnTo>
                  <a:cubicBezTo>
                    <a:pt x="132926" y="72155"/>
                    <a:pt x="131752" y="71894"/>
                    <a:pt x="130512" y="71894"/>
                  </a:cubicBezTo>
                  <a:lnTo>
                    <a:pt x="130316" y="71894"/>
                  </a:lnTo>
                  <a:lnTo>
                    <a:pt x="130316" y="65174"/>
                  </a:lnTo>
                  <a:cubicBezTo>
                    <a:pt x="130316" y="36436"/>
                    <a:pt x="106928" y="13081"/>
                    <a:pt x="78223" y="13081"/>
                  </a:cubicBezTo>
                  <a:cubicBezTo>
                    <a:pt x="49517" y="13081"/>
                    <a:pt x="26129" y="36436"/>
                    <a:pt x="26129" y="65174"/>
                  </a:cubicBezTo>
                  <a:lnTo>
                    <a:pt x="26129" y="71894"/>
                  </a:lnTo>
                  <a:lnTo>
                    <a:pt x="25933" y="71894"/>
                  </a:lnTo>
                  <a:cubicBezTo>
                    <a:pt x="24693" y="71894"/>
                    <a:pt x="23519" y="72155"/>
                    <a:pt x="22443" y="72579"/>
                  </a:cubicBezTo>
                  <a:lnTo>
                    <a:pt x="22443" y="61880"/>
                  </a:lnTo>
                  <a:cubicBezTo>
                    <a:pt x="22443" y="31152"/>
                    <a:pt x="47462" y="6133"/>
                    <a:pt x="78223" y="6133"/>
                  </a:cubicBezTo>
                  <a:close/>
                  <a:moveTo>
                    <a:pt x="32685" y="78027"/>
                  </a:moveTo>
                  <a:lnTo>
                    <a:pt x="32685" y="98055"/>
                  </a:lnTo>
                  <a:lnTo>
                    <a:pt x="25933" y="98055"/>
                  </a:lnTo>
                  <a:cubicBezTo>
                    <a:pt x="24008" y="98055"/>
                    <a:pt x="22443" y="96490"/>
                    <a:pt x="22443" y="94565"/>
                  </a:cubicBezTo>
                  <a:lnTo>
                    <a:pt x="22443" y="81517"/>
                  </a:lnTo>
                  <a:cubicBezTo>
                    <a:pt x="22443" y="79592"/>
                    <a:pt x="24008" y="78027"/>
                    <a:pt x="25933" y="78027"/>
                  </a:cubicBezTo>
                  <a:close/>
                  <a:moveTo>
                    <a:pt x="130512" y="78027"/>
                  </a:moveTo>
                  <a:cubicBezTo>
                    <a:pt x="132437" y="78027"/>
                    <a:pt x="134003" y="79592"/>
                    <a:pt x="134003" y="81517"/>
                  </a:cubicBezTo>
                  <a:lnTo>
                    <a:pt x="134003" y="94565"/>
                  </a:lnTo>
                  <a:cubicBezTo>
                    <a:pt x="134003" y="96490"/>
                    <a:pt x="132437" y="98055"/>
                    <a:pt x="130512" y="98055"/>
                  </a:cubicBezTo>
                  <a:lnTo>
                    <a:pt x="123923" y="98055"/>
                  </a:lnTo>
                  <a:cubicBezTo>
                    <a:pt x="123923" y="97990"/>
                    <a:pt x="123923" y="97925"/>
                    <a:pt x="123923" y="97860"/>
                  </a:cubicBezTo>
                  <a:lnTo>
                    <a:pt x="123923" y="78027"/>
                  </a:lnTo>
                  <a:close/>
                  <a:moveTo>
                    <a:pt x="22443" y="103503"/>
                  </a:moveTo>
                  <a:cubicBezTo>
                    <a:pt x="23519" y="103927"/>
                    <a:pt x="24693" y="104188"/>
                    <a:pt x="25933" y="104188"/>
                  </a:cubicBezTo>
                  <a:lnTo>
                    <a:pt x="32587" y="104188"/>
                  </a:lnTo>
                  <a:cubicBezTo>
                    <a:pt x="32457" y="106569"/>
                    <a:pt x="32196" y="108885"/>
                    <a:pt x="31805" y="111136"/>
                  </a:cubicBezTo>
                  <a:lnTo>
                    <a:pt x="29195" y="111136"/>
                  </a:lnTo>
                  <a:cubicBezTo>
                    <a:pt x="25476" y="111136"/>
                    <a:pt x="22443" y="108102"/>
                    <a:pt x="22443" y="104384"/>
                  </a:cubicBezTo>
                  <a:lnTo>
                    <a:pt x="22443" y="103503"/>
                  </a:lnTo>
                  <a:close/>
                  <a:moveTo>
                    <a:pt x="78201" y="19180"/>
                  </a:moveTo>
                  <a:cubicBezTo>
                    <a:pt x="103568" y="19180"/>
                    <a:pt x="124184" y="39811"/>
                    <a:pt x="124184" y="65174"/>
                  </a:cubicBezTo>
                  <a:lnTo>
                    <a:pt x="124184" y="71894"/>
                  </a:lnTo>
                  <a:lnTo>
                    <a:pt x="123923" y="71894"/>
                  </a:lnTo>
                  <a:lnTo>
                    <a:pt x="123923" y="71601"/>
                  </a:lnTo>
                  <a:cubicBezTo>
                    <a:pt x="123923" y="68502"/>
                    <a:pt x="122520" y="65533"/>
                    <a:pt x="120041" y="63674"/>
                  </a:cubicBezTo>
                  <a:cubicBezTo>
                    <a:pt x="118371" y="62427"/>
                    <a:pt x="116398" y="61788"/>
                    <a:pt x="114390" y="61788"/>
                  </a:cubicBezTo>
                  <a:cubicBezTo>
                    <a:pt x="113456" y="61788"/>
                    <a:pt x="112514" y="61926"/>
                    <a:pt x="111593" y="62206"/>
                  </a:cubicBezTo>
                  <a:cubicBezTo>
                    <a:pt x="104840" y="64229"/>
                    <a:pt x="98219" y="64946"/>
                    <a:pt x="94500" y="65207"/>
                  </a:cubicBezTo>
                  <a:lnTo>
                    <a:pt x="94500" y="52127"/>
                  </a:lnTo>
                  <a:cubicBezTo>
                    <a:pt x="94500" y="51181"/>
                    <a:pt x="94108" y="50235"/>
                    <a:pt x="93358" y="49647"/>
                  </a:cubicBezTo>
                  <a:cubicBezTo>
                    <a:pt x="92782" y="49199"/>
                    <a:pt x="92103" y="48979"/>
                    <a:pt x="91430" y="48979"/>
                  </a:cubicBezTo>
                  <a:cubicBezTo>
                    <a:pt x="90732" y="48979"/>
                    <a:pt x="90041" y="49215"/>
                    <a:pt x="89476" y="49680"/>
                  </a:cubicBezTo>
                  <a:cubicBezTo>
                    <a:pt x="82626" y="55421"/>
                    <a:pt x="70524" y="60771"/>
                    <a:pt x="54541" y="65207"/>
                  </a:cubicBezTo>
                  <a:cubicBezTo>
                    <a:pt x="52910" y="65631"/>
                    <a:pt x="51931" y="67327"/>
                    <a:pt x="52388" y="68958"/>
                  </a:cubicBezTo>
                  <a:cubicBezTo>
                    <a:pt x="52767" y="70312"/>
                    <a:pt x="53999" y="71194"/>
                    <a:pt x="55340" y="71194"/>
                  </a:cubicBezTo>
                  <a:cubicBezTo>
                    <a:pt x="55614" y="71194"/>
                    <a:pt x="55894" y="71156"/>
                    <a:pt x="56172" y="71079"/>
                  </a:cubicBezTo>
                  <a:cubicBezTo>
                    <a:pt x="69905" y="67295"/>
                    <a:pt x="80702" y="62891"/>
                    <a:pt x="88400" y="58031"/>
                  </a:cubicBezTo>
                  <a:lnTo>
                    <a:pt x="88400" y="68371"/>
                  </a:lnTo>
                  <a:cubicBezTo>
                    <a:pt x="88400" y="70067"/>
                    <a:pt x="89770" y="71438"/>
                    <a:pt x="91434" y="71438"/>
                  </a:cubicBezTo>
                  <a:cubicBezTo>
                    <a:pt x="91890" y="71438"/>
                    <a:pt x="102296" y="71405"/>
                    <a:pt x="113354" y="68045"/>
                  </a:cubicBezTo>
                  <a:cubicBezTo>
                    <a:pt x="113671" y="67956"/>
                    <a:pt x="113993" y="67912"/>
                    <a:pt x="114313" y="67912"/>
                  </a:cubicBezTo>
                  <a:cubicBezTo>
                    <a:pt x="115049" y="67912"/>
                    <a:pt x="115774" y="68145"/>
                    <a:pt x="116388" y="68600"/>
                  </a:cubicBezTo>
                  <a:lnTo>
                    <a:pt x="116420" y="68600"/>
                  </a:lnTo>
                  <a:cubicBezTo>
                    <a:pt x="117236" y="69219"/>
                    <a:pt x="117660" y="70198"/>
                    <a:pt x="117660" y="71209"/>
                  </a:cubicBezTo>
                  <a:lnTo>
                    <a:pt x="117660" y="101122"/>
                  </a:lnTo>
                  <a:cubicBezTo>
                    <a:pt x="117660" y="101154"/>
                    <a:pt x="117660" y="101187"/>
                    <a:pt x="117660" y="101252"/>
                  </a:cubicBezTo>
                  <a:cubicBezTo>
                    <a:pt x="116844" y="110810"/>
                    <a:pt x="112637" y="119650"/>
                    <a:pt x="105591" y="126369"/>
                  </a:cubicBezTo>
                  <a:cubicBezTo>
                    <a:pt x="98170" y="133453"/>
                    <a:pt x="88588" y="137279"/>
                    <a:pt x="78415" y="137279"/>
                  </a:cubicBezTo>
                  <a:cubicBezTo>
                    <a:pt x="77766" y="137279"/>
                    <a:pt x="77115" y="137263"/>
                    <a:pt x="76461" y="137232"/>
                  </a:cubicBezTo>
                  <a:cubicBezTo>
                    <a:pt x="66284" y="136742"/>
                    <a:pt x="56824" y="132274"/>
                    <a:pt x="49778" y="124575"/>
                  </a:cubicBezTo>
                  <a:cubicBezTo>
                    <a:pt x="47723" y="122324"/>
                    <a:pt x="45929" y="119845"/>
                    <a:pt x="44428" y="117236"/>
                  </a:cubicBezTo>
                  <a:lnTo>
                    <a:pt x="55226" y="117236"/>
                  </a:lnTo>
                  <a:cubicBezTo>
                    <a:pt x="56889" y="117236"/>
                    <a:pt x="58357" y="115964"/>
                    <a:pt x="58390" y="114267"/>
                  </a:cubicBezTo>
                  <a:cubicBezTo>
                    <a:pt x="58455" y="112539"/>
                    <a:pt x="57052" y="111136"/>
                    <a:pt x="55356" y="111136"/>
                  </a:cubicBezTo>
                  <a:lnTo>
                    <a:pt x="41558" y="111136"/>
                  </a:lnTo>
                  <a:cubicBezTo>
                    <a:pt x="39829" y="106536"/>
                    <a:pt x="38948" y="101643"/>
                    <a:pt x="38948" y="96653"/>
                  </a:cubicBezTo>
                  <a:lnTo>
                    <a:pt x="38948" y="75189"/>
                  </a:lnTo>
                  <a:cubicBezTo>
                    <a:pt x="40220" y="74928"/>
                    <a:pt x="41525" y="74667"/>
                    <a:pt x="42797" y="74373"/>
                  </a:cubicBezTo>
                  <a:cubicBezTo>
                    <a:pt x="44428" y="74014"/>
                    <a:pt x="45570" y="72449"/>
                    <a:pt x="45277" y="70785"/>
                  </a:cubicBezTo>
                  <a:cubicBezTo>
                    <a:pt x="44993" y="69309"/>
                    <a:pt x="43696" y="68302"/>
                    <a:pt x="42268" y="68302"/>
                  </a:cubicBezTo>
                  <a:cubicBezTo>
                    <a:pt x="42055" y="68302"/>
                    <a:pt x="41839" y="68325"/>
                    <a:pt x="41623" y="68371"/>
                  </a:cubicBezTo>
                  <a:cubicBezTo>
                    <a:pt x="38524" y="69056"/>
                    <a:pt x="35393" y="69676"/>
                    <a:pt x="32261" y="70263"/>
                  </a:cubicBezTo>
                  <a:lnTo>
                    <a:pt x="32261" y="65664"/>
                  </a:lnTo>
                  <a:cubicBezTo>
                    <a:pt x="32261" y="40286"/>
                    <a:pt x="52583" y="19344"/>
                    <a:pt x="77962" y="19180"/>
                  </a:cubicBezTo>
                  <a:cubicBezTo>
                    <a:pt x="78042" y="19180"/>
                    <a:pt x="78121" y="19180"/>
                    <a:pt x="78201" y="19180"/>
                  </a:cubicBezTo>
                  <a:close/>
                  <a:moveTo>
                    <a:pt x="37513" y="117236"/>
                  </a:moveTo>
                  <a:cubicBezTo>
                    <a:pt x="39503" y="121379"/>
                    <a:pt x="42112" y="125260"/>
                    <a:pt x="45277" y="128718"/>
                  </a:cubicBezTo>
                  <a:cubicBezTo>
                    <a:pt x="48343" y="132045"/>
                    <a:pt x="51800" y="134883"/>
                    <a:pt x="55552" y="137134"/>
                  </a:cubicBezTo>
                  <a:lnTo>
                    <a:pt x="55552" y="147442"/>
                  </a:lnTo>
                  <a:cubicBezTo>
                    <a:pt x="55552" y="151682"/>
                    <a:pt x="52877" y="155466"/>
                    <a:pt x="48865" y="156869"/>
                  </a:cubicBezTo>
                  <a:lnTo>
                    <a:pt x="31609" y="162969"/>
                  </a:lnTo>
                  <a:cubicBezTo>
                    <a:pt x="28738" y="147540"/>
                    <a:pt x="31576" y="137101"/>
                    <a:pt x="34577" y="126076"/>
                  </a:cubicBezTo>
                  <a:cubicBezTo>
                    <a:pt x="35360" y="123205"/>
                    <a:pt x="36143" y="120269"/>
                    <a:pt x="36828" y="117236"/>
                  </a:cubicBezTo>
                  <a:close/>
                  <a:moveTo>
                    <a:pt x="119617" y="117236"/>
                  </a:moveTo>
                  <a:cubicBezTo>
                    <a:pt x="120302" y="120269"/>
                    <a:pt x="121085" y="123205"/>
                    <a:pt x="121868" y="126076"/>
                  </a:cubicBezTo>
                  <a:cubicBezTo>
                    <a:pt x="124869" y="137101"/>
                    <a:pt x="127707" y="147540"/>
                    <a:pt x="124836" y="162969"/>
                  </a:cubicBezTo>
                  <a:lnTo>
                    <a:pt x="107580" y="156869"/>
                  </a:lnTo>
                  <a:cubicBezTo>
                    <a:pt x="103568" y="155466"/>
                    <a:pt x="100893" y="151682"/>
                    <a:pt x="100893" y="147442"/>
                  </a:cubicBezTo>
                  <a:lnTo>
                    <a:pt x="100893" y="137460"/>
                  </a:lnTo>
                  <a:cubicBezTo>
                    <a:pt x="104090" y="135633"/>
                    <a:pt x="107059" y="133415"/>
                    <a:pt x="109799" y="130806"/>
                  </a:cubicBezTo>
                  <a:cubicBezTo>
                    <a:pt x="113941" y="126859"/>
                    <a:pt x="117236" y="122259"/>
                    <a:pt x="119617" y="117236"/>
                  </a:cubicBezTo>
                  <a:close/>
                  <a:moveTo>
                    <a:pt x="78223" y="0"/>
                  </a:moveTo>
                  <a:cubicBezTo>
                    <a:pt x="44102" y="0"/>
                    <a:pt x="16343" y="27760"/>
                    <a:pt x="16343" y="61880"/>
                  </a:cubicBezTo>
                  <a:lnTo>
                    <a:pt x="16343" y="104384"/>
                  </a:lnTo>
                  <a:cubicBezTo>
                    <a:pt x="16343" y="111462"/>
                    <a:pt x="22116" y="117236"/>
                    <a:pt x="29195" y="117236"/>
                  </a:cubicBezTo>
                  <a:lnTo>
                    <a:pt x="30565" y="117236"/>
                  </a:lnTo>
                  <a:cubicBezTo>
                    <a:pt x="29978" y="119650"/>
                    <a:pt x="29325" y="122031"/>
                    <a:pt x="28673" y="124477"/>
                  </a:cubicBezTo>
                  <a:cubicBezTo>
                    <a:pt x="25574" y="135894"/>
                    <a:pt x="22345" y="147670"/>
                    <a:pt x="25770" y="165024"/>
                  </a:cubicBezTo>
                  <a:lnTo>
                    <a:pt x="15103" y="168775"/>
                  </a:lnTo>
                  <a:cubicBezTo>
                    <a:pt x="6067" y="171972"/>
                    <a:pt x="0" y="180584"/>
                    <a:pt x="0" y="190174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90174"/>
                  </a:lnTo>
                  <a:cubicBezTo>
                    <a:pt x="6100" y="187205"/>
                    <a:pt x="6916" y="184335"/>
                    <a:pt x="8351" y="181888"/>
                  </a:cubicBezTo>
                  <a:lnTo>
                    <a:pt x="22769" y="194251"/>
                  </a:lnTo>
                  <a:cubicBezTo>
                    <a:pt x="25020" y="196176"/>
                    <a:pt x="26292" y="198949"/>
                    <a:pt x="26292" y="201884"/>
                  </a:cubicBezTo>
                  <a:lnTo>
                    <a:pt x="26292" y="205668"/>
                  </a:lnTo>
                  <a:cubicBezTo>
                    <a:pt x="26292" y="207364"/>
                    <a:pt x="27662" y="208735"/>
                    <a:pt x="29325" y="208735"/>
                  </a:cubicBezTo>
                  <a:cubicBezTo>
                    <a:pt x="31022" y="208735"/>
                    <a:pt x="32392" y="207364"/>
                    <a:pt x="32392" y="205668"/>
                  </a:cubicBezTo>
                  <a:lnTo>
                    <a:pt x="32392" y="201884"/>
                  </a:lnTo>
                  <a:cubicBezTo>
                    <a:pt x="32392" y="197154"/>
                    <a:pt x="30337" y="192686"/>
                    <a:pt x="26781" y="189619"/>
                  </a:cubicBezTo>
                  <a:lnTo>
                    <a:pt x="12330" y="177256"/>
                  </a:lnTo>
                  <a:cubicBezTo>
                    <a:pt x="13733" y="176115"/>
                    <a:pt x="15364" y="175201"/>
                    <a:pt x="17158" y="174549"/>
                  </a:cubicBezTo>
                  <a:lnTo>
                    <a:pt x="46614" y="164143"/>
                  </a:lnTo>
                  <a:cubicBezTo>
                    <a:pt x="50039" y="178626"/>
                    <a:pt x="63054" y="189163"/>
                    <a:pt x="78223" y="189163"/>
                  </a:cubicBezTo>
                  <a:cubicBezTo>
                    <a:pt x="83409" y="189163"/>
                    <a:pt x="88563" y="187890"/>
                    <a:pt x="93130" y="185542"/>
                  </a:cubicBezTo>
                  <a:cubicBezTo>
                    <a:pt x="94630" y="184759"/>
                    <a:pt x="95218" y="182932"/>
                    <a:pt x="94435" y="181432"/>
                  </a:cubicBezTo>
                  <a:cubicBezTo>
                    <a:pt x="93887" y="180383"/>
                    <a:pt x="92814" y="179780"/>
                    <a:pt x="91704" y="179780"/>
                  </a:cubicBezTo>
                  <a:cubicBezTo>
                    <a:pt x="91227" y="179780"/>
                    <a:pt x="90743" y="179891"/>
                    <a:pt x="90292" y="180127"/>
                  </a:cubicBezTo>
                  <a:cubicBezTo>
                    <a:pt x="86541" y="182051"/>
                    <a:pt x="82496" y="183030"/>
                    <a:pt x="78223" y="183030"/>
                  </a:cubicBezTo>
                  <a:cubicBezTo>
                    <a:pt x="65664" y="183030"/>
                    <a:pt x="54899" y="174125"/>
                    <a:pt x="52420" y="162023"/>
                  </a:cubicBezTo>
                  <a:cubicBezTo>
                    <a:pt x="57998" y="159381"/>
                    <a:pt x="61684" y="153705"/>
                    <a:pt x="61684" y="147442"/>
                  </a:cubicBezTo>
                  <a:lnTo>
                    <a:pt x="61684" y="140168"/>
                  </a:lnTo>
                  <a:cubicBezTo>
                    <a:pt x="66251" y="142027"/>
                    <a:pt x="71144" y="143103"/>
                    <a:pt x="76168" y="143332"/>
                  </a:cubicBezTo>
                  <a:cubicBezTo>
                    <a:pt x="76918" y="143364"/>
                    <a:pt x="77668" y="143397"/>
                    <a:pt x="78386" y="143397"/>
                  </a:cubicBezTo>
                  <a:cubicBezTo>
                    <a:pt x="84094" y="143397"/>
                    <a:pt x="89607" y="142353"/>
                    <a:pt x="94761" y="140363"/>
                  </a:cubicBezTo>
                  <a:lnTo>
                    <a:pt x="94761" y="147442"/>
                  </a:lnTo>
                  <a:cubicBezTo>
                    <a:pt x="94761" y="153705"/>
                    <a:pt x="98447" y="159381"/>
                    <a:pt x="104025" y="162023"/>
                  </a:cubicBezTo>
                  <a:cubicBezTo>
                    <a:pt x="103275" y="165774"/>
                    <a:pt x="101676" y="169330"/>
                    <a:pt x="99393" y="172396"/>
                  </a:cubicBezTo>
                  <a:cubicBezTo>
                    <a:pt x="98382" y="173766"/>
                    <a:pt x="98643" y="175658"/>
                    <a:pt x="100013" y="176669"/>
                  </a:cubicBezTo>
                  <a:cubicBezTo>
                    <a:pt x="100567" y="177093"/>
                    <a:pt x="101187" y="177289"/>
                    <a:pt x="101839" y="177289"/>
                  </a:cubicBezTo>
                  <a:cubicBezTo>
                    <a:pt x="102785" y="177289"/>
                    <a:pt x="103699" y="176865"/>
                    <a:pt x="104286" y="176049"/>
                  </a:cubicBezTo>
                  <a:cubicBezTo>
                    <a:pt x="106928" y="172494"/>
                    <a:pt x="108820" y="168449"/>
                    <a:pt x="109831" y="164143"/>
                  </a:cubicBezTo>
                  <a:lnTo>
                    <a:pt x="139287" y="174549"/>
                  </a:lnTo>
                  <a:cubicBezTo>
                    <a:pt x="141146" y="175201"/>
                    <a:pt x="142810" y="176180"/>
                    <a:pt x="144278" y="177354"/>
                  </a:cubicBezTo>
                  <a:lnTo>
                    <a:pt x="129958" y="189619"/>
                  </a:lnTo>
                  <a:cubicBezTo>
                    <a:pt x="126402" y="192686"/>
                    <a:pt x="124347" y="197154"/>
                    <a:pt x="124347" y="201852"/>
                  </a:cubicBezTo>
                  <a:lnTo>
                    <a:pt x="124347" y="205668"/>
                  </a:lnTo>
                  <a:cubicBezTo>
                    <a:pt x="124347" y="207364"/>
                    <a:pt x="125717" y="208702"/>
                    <a:pt x="127413" y="208702"/>
                  </a:cubicBezTo>
                  <a:cubicBezTo>
                    <a:pt x="129077" y="208702"/>
                    <a:pt x="130447" y="207364"/>
                    <a:pt x="130447" y="205668"/>
                  </a:cubicBezTo>
                  <a:lnTo>
                    <a:pt x="130447" y="201852"/>
                  </a:lnTo>
                  <a:cubicBezTo>
                    <a:pt x="130447" y="198949"/>
                    <a:pt x="131719" y="196176"/>
                    <a:pt x="133937" y="194251"/>
                  </a:cubicBezTo>
                  <a:lnTo>
                    <a:pt x="148192" y="182051"/>
                  </a:lnTo>
                  <a:cubicBezTo>
                    <a:pt x="149562" y="184465"/>
                    <a:pt x="150345" y="187271"/>
                    <a:pt x="150345" y="190174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90174"/>
                  </a:lnTo>
                  <a:cubicBezTo>
                    <a:pt x="156445" y="180584"/>
                    <a:pt x="150378" y="171972"/>
                    <a:pt x="141342" y="168775"/>
                  </a:cubicBezTo>
                  <a:lnTo>
                    <a:pt x="130675" y="165024"/>
                  </a:lnTo>
                  <a:cubicBezTo>
                    <a:pt x="134100" y="147670"/>
                    <a:pt x="130871" y="135894"/>
                    <a:pt x="127772" y="124477"/>
                  </a:cubicBezTo>
                  <a:cubicBezTo>
                    <a:pt x="125978" y="117823"/>
                    <a:pt x="124249" y="111495"/>
                    <a:pt x="123858" y="104188"/>
                  </a:cubicBezTo>
                  <a:lnTo>
                    <a:pt x="130512" y="104188"/>
                  </a:lnTo>
                  <a:cubicBezTo>
                    <a:pt x="135797" y="104188"/>
                    <a:pt x="140102" y="99882"/>
                    <a:pt x="140102" y="94565"/>
                  </a:cubicBezTo>
                  <a:lnTo>
                    <a:pt x="140102" y="61880"/>
                  </a:lnTo>
                  <a:cubicBezTo>
                    <a:pt x="140102" y="27760"/>
                    <a:pt x="112343" y="0"/>
                    <a:pt x="782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" name="Google Shape;1172;p37"/>
          <p:cNvGrpSpPr/>
          <p:nvPr/>
        </p:nvGrpSpPr>
        <p:grpSpPr>
          <a:xfrm>
            <a:off x="6157532" y="2019362"/>
            <a:ext cx="268193" cy="344461"/>
            <a:chOff x="1762275" y="238225"/>
            <a:chExt cx="4075875" cy="5219100"/>
          </a:xfrm>
        </p:grpSpPr>
        <p:sp>
          <p:nvSpPr>
            <p:cNvPr id="1173" name="Google Shape;1173;p37"/>
            <p:cNvSpPr/>
            <p:nvPr/>
          </p:nvSpPr>
          <p:spPr>
            <a:xfrm>
              <a:off x="3234250" y="2035475"/>
              <a:ext cx="153325" cy="234875"/>
            </a:xfrm>
            <a:custGeom>
              <a:rect b="b" l="l" r="r" t="t"/>
              <a:pathLst>
                <a:path extrusionOk="0" h="9395" w="6133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4214475" y="2035475"/>
              <a:ext cx="153325" cy="234875"/>
            </a:xfrm>
            <a:custGeom>
              <a:rect b="b" l="l" r="r" t="t"/>
              <a:pathLst>
                <a:path extrusionOk="0" h="9395" w="6133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3471550" y="2607750"/>
              <a:ext cx="658950" cy="235075"/>
            </a:xfrm>
            <a:custGeom>
              <a:rect b="b" l="l" r="r" t="t"/>
              <a:pathLst>
                <a:path extrusionOk="0" h="9403" w="26358">
                  <a:moveTo>
                    <a:pt x="3380" y="0"/>
                  </a:moveTo>
                  <a:cubicBezTo>
                    <a:pt x="2591" y="0"/>
                    <a:pt x="1803" y="310"/>
                    <a:pt x="1208" y="922"/>
                  </a:cubicBezTo>
                  <a:cubicBezTo>
                    <a:pt x="1" y="2129"/>
                    <a:pt x="33" y="4053"/>
                    <a:pt x="1240" y="5228"/>
                  </a:cubicBezTo>
                  <a:cubicBezTo>
                    <a:pt x="3850" y="7837"/>
                    <a:pt x="8319" y="9403"/>
                    <a:pt x="13179" y="9403"/>
                  </a:cubicBezTo>
                  <a:cubicBezTo>
                    <a:pt x="18040" y="9403"/>
                    <a:pt x="22508" y="7837"/>
                    <a:pt x="25118" y="5228"/>
                  </a:cubicBezTo>
                  <a:cubicBezTo>
                    <a:pt x="26325" y="4053"/>
                    <a:pt x="26358" y="2129"/>
                    <a:pt x="25151" y="922"/>
                  </a:cubicBezTo>
                  <a:cubicBezTo>
                    <a:pt x="24559" y="314"/>
                    <a:pt x="23778" y="12"/>
                    <a:pt x="22994" y="12"/>
                  </a:cubicBezTo>
                  <a:cubicBezTo>
                    <a:pt x="22220" y="12"/>
                    <a:pt x="21444" y="306"/>
                    <a:pt x="20845" y="889"/>
                  </a:cubicBezTo>
                  <a:cubicBezTo>
                    <a:pt x="19736" y="1998"/>
                    <a:pt x="17061" y="3270"/>
                    <a:pt x="13179" y="3270"/>
                  </a:cubicBezTo>
                  <a:cubicBezTo>
                    <a:pt x="9297" y="3270"/>
                    <a:pt x="6623" y="1998"/>
                    <a:pt x="5514" y="889"/>
                  </a:cubicBezTo>
                  <a:cubicBezTo>
                    <a:pt x="4918" y="294"/>
                    <a:pt x="4148" y="0"/>
                    <a:pt x="338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1762275" y="238225"/>
              <a:ext cx="4075875" cy="5219100"/>
            </a:xfrm>
            <a:custGeom>
              <a:rect b="b" l="l" r="r" t="t"/>
              <a:pathLst>
                <a:path extrusionOk="0" h="208764" w="163035">
                  <a:moveTo>
                    <a:pt x="100046" y="6292"/>
                  </a:moveTo>
                  <a:lnTo>
                    <a:pt x="108788" y="15034"/>
                  </a:lnTo>
                  <a:cubicBezTo>
                    <a:pt x="109342" y="15588"/>
                    <a:pt x="110125" y="15914"/>
                    <a:pt x="110941" y="15914"/>
                  </a:cubicBezTo>
                  <a:lnTo>
                    <a:pt x="126044" y="15914"/>
                  </a:lnTo>
                  <a:lnTo>
                    <a:pt x="121183" y="28082"/>
                  </a:lnTo>
                  <a:cubicBezTo>
                    <a:pt x="120792" y="28995"/>
                    <a:pt x="120922" y="30072"/>
                    <a:pt x="121477" y="30920"/>
                  </a:cubicBezTo>
                  <a:cubicBezTo>
                    <a:pt x="122031" y="31768"/>
                    <a:pt x="123010" y="32257"/>
                    <a:pt x="124021" y="32257"/>
                  </a:cubicBezTo>
                  <a:lnTo>
                    <a:pt x="136123" y="32257"/>
                  </a:lnTo>
                  <a:lnTo>
                    <a:pt x="130904" y="47849"/>
                  </a:lnTo>
                  <a:cubicBezTo>
                    <a:pt x="130545" y="48958"/>
                    <a:pt x="130839" y="50165"/>
                    <a:pt x="131654" y="50981"/>
                  </a:cubicBezTo>
                  <a:lnTo>
                    <a:pt x="136776" y="56102"/>
                  </a:lnTo>
                  <a:lnTo>
                    <a:pt x="131622" y="68954"/>
                  </a:lnTo>
                  <a:cubicBezTo>
                    <a:pt x="130741" y="68759"/>
                    <a:pt x="129860" y="68628"/>
                    <a:pt x="128947" y="68628"/>
                  </a:cubicBezTo>
                  <a:lnTo>
                    <a:pt x="124054" y="68628"/>
                  </a:lnTo>
                  <a:cubicBezTo>
                    <a:pt x="122129" y="68628"/>
                    <a:pt x="120564" y="67062"/>
                    <a:pt x="120564" y="65138"/>
                  </a:cubicBezTo>
                  <a:lnTo>
                    <a:pt x="120531" y="58614"/>
                  </a:lnTo>
                  <a:cubicBezTo>
                    <a:pt x="120531" y="57603"/>
                    <a:pt x="120009" y="56624"/>
                    <a:pt x="119161" y="56070"/>
                  </a:cubicBezTo>
                  <a:lnTo>
                    <a:pt x="99556" y="42989"/>
                  </a:lnTo>
                  <a:cubicBezTo>
                    <a:pt x="99044" y="42653"/>
                    <a:pt x="98455" y="42480"/>
                    <a:pt x="97868" y="42480"/>
                  </a:cubicBezTo>
                  <a:cubicBezTo>
                    <a:pt x="97370" y="42480"/>
                    <a:pt x="96873" y="42604"/>
                    <a:pt x="96425" y="42859"/>
                  </a:cubicBezTo>
                  <a:cubicBezTo>
                    <a:pt x="95414" y="43380"/>
                    <a:pt x="94794" y="44424"/>
                    <a:pt x="94794" y="45533"/>
                  </a:cubicBezTo>
                  <a:lnTo>
                    <a:pt x="94794" y="53362"/>
                  </a:lnTo>
                  <a:lnTo>
                    <a:pt x="76494" y="42891"/>
                  </a:lnTo>
                  <a:cubicBezTo>
                    <a:pt x="76010" y="42621"/>
                    <a:pt x="75484" y="42491"/>
                    <a:pt x="74966" y="42491"/>
                  </a:cubicBezTo>
                  <a:cubicBezTo>
                    <a:pt x="73981" y="42491"/>
                    <a:pt x="73026" y="42961"/>
                    <a:pt x="72449" y="43837"/>
                  </a:cubicBezTo>
                  <a:lnTo>
                    <a:pt x="67361" y="51470"/>
                  </a:lnTo>
                  <a:lnTo>
                    <a:pt x="59923" y="48012"/>
                  </a:lnTo>
                  <a:cubicBezTo>
                    <a:pt x="59501" y="47815"/>
                    <a:pt x="59059" y="47721"/>
                    <a:pt x="58625" y="47721"/>
                  </a:cubicBezTo>
                  <a:cubicBezTo>
                    <a:pt x="57483" y="47721"/>
                    <a:pt x="56398" y="48370"/>
                    <a:pt x="55878" y="49480"/>
                  </a:cubicBezTo>
                  <a:cubicBezTo>
                    <a:pt x="55161" y="51013"/>
                    <a:pt x="55813" y="52840"/>
                    <a:pt x="57346" y="53558"/>
                  </a:cubicBezTo>
                  <a:lnTo>
                    <a:pt x="67165" y="58125"/>
                  </a:lnTo>
                  <a:cubicBezTo>
                    <a:pt x="67585" y="58325"/>
                    <a:pt x="68026" y="58420"/>
                    <a:pt x="68461" y="58420"/>
                  </a:cubicBezTo>
                  <a:cubicBezTo>
                    <a:pt x="69444" y="58420"/>
                    <a:pt x="70393" y="57930"/>
                    <a:pt x="70981" y="57048"/>
                  </a:cubicBezTo>
                  <a:lnTo>
                    <a:pt x="75940" y="49611"/>
                  </a:lnTo>
                  <a:lnTo>
                    <a:pt x="96327" y="61289"/>
                  </a:lnTo>
                  <a:cubicBezTo>
                    <a:pt x="96793" y="61546"/>
                    <a:pt x="97314" y="61676"/>
                    <a:pt x="97836" y="61676"/>
                  </a:cubicBezTo>
                  <a:cubicBezTo>
                    <a:pt x="98374" y="61676"/>
                    <a:pt x="98913" y="61538"/>
                    <a:pt x="99393" y="61256"/>
                  </a:cubicBezTo>
                  <a:cubicBezTo>
                    <a:pt x="100339" y="60702"/>
                    <a:pt x="100926" y="59723"/>
                    <a:pt x="100926" y="58614"/>
                  </a:cubicBezTo>
                  <a:lnTo>
                    <a:pt x="100926" y="51274"/>
                  </a:lnTo>
                  <a:lnTo>
                    <a:pt x="114431" y="60278"/>
                  </a:lnTo>
                  <a:lnTo>
                    <a:pt x="114431" y="65170"/>
                  </a:lnTo>
                  <a:cubicBezTo>
                    <a:pt x="114431" y="70455"/>
                    <a:pt x="118737" y="74761"/>
                    <a:pt x="124054" y="74761"/>
                  </a:cubicBezTo>
                  <a:lnTo>
                    <a:pt x="128947" y="74761"/>
                  </a:lnTo>
                  <a:cubicBezTo>
                    <a:pt x="130382" y="74761"/>
                    <a:pt x="131785" y="75381"/>
                    <a:pt x="132731" y="76424"/>
                  </a:cubicBezTo>
                  <a:cubicBezTo>
                    <a:pt x="133709" y="77533"/>
                    <a:pt x="134166" y="78936"/>
                    <a:pt x="134036" y="80404"/>
                  </a:cubicBezTo>
                  <a:cubicBezTo>
                    <a:pt x="133775" y="82981"/>
                    <a:pt x="131328" y="84971"/>
                    <a:pt x="128490" y="84971"/>
                  </a:cubicBezTo>
                  <a:lnTo>
                    <a:pt x="127088" y="84971"/>
                  </a:lnTo>
                  <a:lnTo>
                    <a:pt x="127088" y="84808"/>
                  </a:lnTo>
                  <a:cubicBezTo>
                    <a:pt x="127088" y="83111"/>
                    <a:pt x="125717" y="81741"/>
                    <a:pt x="124054" y="81741"/>
                  </a:cubicBezTo>
                  <a:cubicBezTo>
                    <a:pt x="122358" y="81741"/>
                    <a:pt x="120988" y="83111"/>
                    <a:pt x="120988" y="84808"/>
                  </a:cubicBezTo>
                  <a:cubicBezTo>
                    <a:pt x="120955" y="106532"/>
                    <a:pt x="103275" y="124212"/>
                    <a:pt x="81550" y="124212"/>
                  </a:cubicBezTo>
                  <a:cubicBezTo>
                    <a:pt x="59793" y="124212"/>
                    <a:pt x="42113" y="106500"/>
                    <a:pt x="42113" y="84775"/>
                  </a:cubicBezTo>
                  <a:cubicBezTo>
                    <a:pt x="42113" y="83079"/>
                    <a:pt x="40743" y="81709"/>
                    <a:pt x="39047" y="81709"/>
                  </a:cubicBezTo>
                  <a:cubicBezTo>
                    <a:pt x="37383" y="81709"/>
                    <a:pt x="36013" y="83079"/>
                    <a:pt x="36013" y="84775"/>
                  </a:cubicBezTo>
                  <a:lnTo>
                    <a:pt x="36013" y="84971"/>
                  </a:lnTo>
                  <a:lnTo>
                    <a:pt x="34154" y="84971"/>
                  </a:lnTo>
                  <a:cubicBezTo>
                    <a:pt x="32718" y="84971"/>
                    <a:pt x="31316" y="84351"/>
                    <a:pt x="30370" y="83307"/>
                  </a:cubicBezTo>
                  <a:cubicBezTo>
                    <a:pt x="29391" y="82198"/>
                    <a:pt x="28934" y="80795"/>
                    <a:pt x="29065" y="79328"/>
                  </a:cubicBezTo>
                  <a:cubicBezTo>
                    <a:pt x="29326" y="76751"/>
                    <a:pt x="31772" y="74761"/>
                    <a:pt x="34610" y="74761"/>
                  </a:cubicBezTo>
                  <a:lnTo>
                    <a:pt x="39047" y="74761"/>
                  </a:lnTo>
                  <a:cubicBezTo>
                    <a:pt x="44364" y="74761"/>
                    <a:pt x="48669" y="70455"/>
                    <a:pt x="48669" y="65138"/>
                  </a:cubicBezTo>
                  <a:lnTo>
                    <a:pt x="48637" y="45533"/>
                  </a:lnTo>
                  <a:cubicBezTo>
                    <a:pt x="48604" y="43837"/>
                    <a:pt x="47234" y="42500"/>
                    <a:pt x="45570" y="42500"/>
                  </a:cubicBezTo>
                  <a:cubicBezTo>
                    <a:pt x="43874" y="42500"/>
                    <a:pt x="42504" y="43870"/>
                    <a:pt x="42504" y="45566"/>
                  </a:cubicBezTo>
                  <a:lnTo>
                    <a:pt x="42537" y="65170"/>
                  </a:lnTo>
                  <a:cubicBezTo>
                    <a:pt x="42537" y="67062"/>
                    <a:pt x="40971" y="68628"/>
                    <a:pt x="39047" y="68628"/>
                  </a:cubicBezTo>
                  <a:lnTo>
                    <a:pt x="34610" y="68628"/>
                  </a:lnTo>
                  <a:cubicBezTo>
                    <a:pt x="33534" y="68628"/>
                    <a:pt x="32457" y="68791"/>
                    <a:pt x="31446" y="69052"/>
                  </a:cubicBezTo>
                  <a:lnTo>
                    <a:pt x="26260" y="56102"/>
                  </a:lnTo>
                  <a:lnTo>
                    <a:pt x="31381" y="50981"/>
                  </a:lnTo>
                  <a:cubicBezTo>
                    <a:pt x="32196" y="50165"/>
                    <a:pt x="32490" y="48958"/>
                    <a:pt x="32131" y="47849"/>
                  </a:cubicBezTo>
                  <a:lnTo>
                    <a:pt x="26912" y="32257"/>
                  </a:lnTo>
                  <a:lnTo>
                    <a:pt x="35752" y="32257"/>
                  </a:lnTo>
                  <a:cubicBezTo>
                    <a:pt x="37448" y="32257"/>
                    <a:pt x="38818" y="30887"/>
                    <a:pt x="38818" y="29191"/>
                  </a:cubicBezTo>
                  <a:lnTo>
                    <a:pt x="38818" y="15914"/>
                  </a:lnTo>
                  <a:lnTo>
                    <a:pt x="52094" y="15914"/>
                  </a:lnTo>
                  <a:cubicBezTo>
                    <a:pt x="52747" y="15914"/>
                    <a:pt x="53399" y="15719"/>
                    <a:pt x="53921" y="15295"/>
                  </a:cubicBezTo>
                  <a:lnTo>
                    <a:pt x="65860" y="6389"/>
                  </a:lnTo>
                  <a:lnTo>
                    <a:pt x="77505" y="9293"/>
                  </a:lnTo>
                  <a:cubicBezTo>
                    <a:pt x="77753" y="9355"/>
                    <a:pt x="78002" y="9377"/>
                    <a:pt x="78250" y="9377"/>
                  </a:cubicBezTo>
                  <a:cubicBezTo>
                    <a:pt x="78393" y="9377"/>
                    <a:pt x="78536" y="9370"/>
                    <a:pt x="78680" y="9358"/>
                  </a:cubicBezTo>
                  <a:lnTo>
                    <a:pt x="100046" y="6292"/>
                  </a:lnTo>
                  <a:close/>
                  <a:moveTo>
                    <a:pt x="53518" y="134832"/>
                  </a:moveTo>
                  <a:cubicBezTo>
                    <a:pt x="53566" y="134832"/>
                    <a:pt x="53595" y="134847"/>
                    <a:pt x="53595" y="134847"/>
                  </a:cubicBezTo>
                  <a:lnTo>
                    <a:pt x="76201" y="147405"/>
                  </a:lnTo>
                  <a:lnTo>
                    <a:pt x="59662" y="161595"/>
                  </a:lnTo>
                  <a:cubicBezTo>
                    <a:pt x="59636" y="161595"/>
                    <a:pt x="59589" y="161637"/>
                    <a:pt x="59521" y="161637"/>
                  </a:cubicBezTo>
                  <a:cubicBezTo>
                    <a:pt x="59504" y="161637"/>
                    <a:pt x="59486" y="161634"/>
                    <a:pt x="59467" y="161627"/>
                  </a:cubicBezTo>
                  <a:cubicBezTo>
                    <a:pt x="59369" y="161627"/>
                    <a:pt x="59336" y="161562"/>
                    <a:pt x="59336" y="161530"/>
                  </a:cubicBezTo>
                  <a:lnTo>
                    <a:pt x="49028" y="143491"/>
                  </a:lnTo>
                  <a:lnTo>
                    <a:pt x="53301" y="134944"/>
                  </a:lnTo>
                  <a:cubicBezTo>
                    <a:pt x="53301" y="134944"/>
                    <a:pt x="53334" y="134879"/>
                    <a:pt x="53432" y="134847"/>
                  </a:cubicBezTo>
                  <a:cubicBezTo>
                    <a:pt x="53464" y="134836"/>
                    <a:pt x="53493" y="134832"/>
                    <a:pt x="53518" y="134832"/>
                  </a:cubicBezTo>
                  <a:close/>
                  <a:moveTo>
                    <a:pt x="61685" y="125746"/>
                  </a:moveTo>
                  <a:cubicBezTo>
                    <a:pt x="67687" y="128681"/>
                    <a:pt x="74439" y="130312"/>
                    <a:pt x="81550" y="130312"/>
                  </a:cubicBezTo>
                  <a:cubicBezTo>
                    <a:pt x="88629" y="130312"/>
                    <a:pt x="95348" y="128681"/>
                    <a:pt x="101350" y="125778"/>
                  </a:cubicBezTo>
                  <a:lnTo>
                    <a:pt x="101350" y="132367"/>
                  </a:lnTo>
                  <a:lnTo>
                    <a:pt x="97697" y="134390"/>
                  </a:lnTo>
                  <a:cubicBezTo>
                    <a:pt x="96229" y="135205"/>
                    <a:pt x="95707" y="137065"/>
                    <a:pt x="96523" y="138533"/>
                  </a:cubicBezTo>
                  <a:cubicBezTo>
                    <a:pt x="97078" y="139555"/>
                    <a:pt x="98119" y="140123"/>
                    <a:pt x="99190" y="140123"/>
                  </a:cubicBezTo>
                  <a:cubicBezTo>
                    <a:pt x="99691" y="140123"/>
                    <a:pt x="100198" y="139999"/>
                    <a:pt x="100665" y="139740"/>
                  </a:cubicBezTo>
                  <a:lnTo>
                    <a:pt x="109440" y="134847"/>
                  </a:lnTo>
                  <a:cubicBezTo>
                    <a:pt x="109440" y="134847"/>
                    <a:pt x="109469" y="134832"/>
                    <a:pt x="109517" y="134832"/>
                  </a:cubicBezTo>
                  <a:cubicBezTo>
                    <a:pt x="109542" y="134832"/>
                    <a:pt x="109571" y="134836"/>
                    <a:pt x="109603" y="134847"/>
                  </a:cubicBezTo>
                  <a:cubicBezTo>
                    <a:pt x="109701" y="134879"/>
                    <a:pt x="109701" y="134944"/>
                    <a:pt x="109734" y="134944"/>
                  </a:cubicBezTo>
                  <a:lnTo>
                    <a:pt x="114007" y="143491"/>
                  </a:lnTo>
                  <a:lnTo>
                    <a:pt x="103699" y="161530"/>
                  </a:lnTo>
                  <a:cubicBezTo>
                    <a:pt x="103699" y="161562"/>
                    <a:pt x="103666" y="161627"/>
                    <a:pt x="103569" y="161627"/>
                  </a:cubicBezTo>
                  <a:cubicBezTo>
                    <a:pt x="103549" y="161634"/>
                    <a:pt x="103531" y="161637"/>
                    <a:pt x="103514" y="161637"/>
                  </a:cubicBezTo>
                  <a:cubicBezTo>
                    <a:pt x="103446" y="161637"/>
                    <a:pt x="103399" y="161595"/>
                    <a:pt x="103373" y="161595"/>
                  </a:cubicBezTo>
                  <a:lnTo>
                    <a:pt x="86835" y="147405"/>
                  </a:lnTo>
                  <a:lnTo>
                    <a:pt x="89542" y="145905"/>
                  </a:lnTo>
                  <a:cubicBezTo>
                    <a:pt x="91010" y="145089"/>
                    <a:pt x="91564" y="143230"/>
                    <a:pt x="90716" y="141762"/>
                  </a:cubicBezTo>
                  <a:cubicBezTo>
                    <a:pt x="90161" y="140739"/>
                    <a:pt x="89120" y="140171"/>
                    <a:pt x="88049" y="140171"/>
                  </a:cubicBezTo>
                  <a:cubicBezTo>
                    <a:pt x="87548" y="140171"/>
                    <a:pt x="87041" y="140295"/>
                    <a:pt x="86574" y="140555"/>
                  </a:cubicBezTo>
                  <a:lnTo>
                    <a:pt x="81518" y="143360"/>
                  </a:lnTo>
                  <a:lnTo>
                    <a:pt x="61685" y="132367"/>
                  </a:lnTo>
                  <a:lnTo>
                    <a:pt x="61685" y="125746"/>
                  </a:lnTo>
                  <a:close/>
                  <a:moveTo>
                    <a:pt x="81518" y="150895"/>
                  </a:moveTo>
                  <a:lnTo>
                    <a:pt x="85008" y="153897"/>
                  </a:lnTo>
                  <a:lnTo>
                    <a:pt x="85008" y="179568"/>
                  </a:lnTo>
                  <a:cubicBezTo>
                    <a:pt x="85008" y="179666"/>
                    <a:pt x="84910" y="179764"/>
                    <a:pt x="84780" y="179764"/>
                  </a:cubicBezTo>
                  <a:lnTo>
                    <a:pt x="78256" y="179764"/>
                  </a:lnTo>
                  <a:cubicBezTo>
                    <a:pt x="78125" y="179764"/>
                    <a:pt x="78027" y="179666"/>
                    <a:pt x="78027" y="179568"/>
                  </a:cubicBezTo>
                  <a:lnTo>
                    <a:pt x="78027" y="153897"/>
                  </a:lnTo>
                  <a:lnTo>
                    <a:pt x="81518" y="150895"/>
                  </a:lnTo>
                  <a:close/>
                  <a:moveTo>
                    <a:pt x="8449" y="162965"/>
                  </a:moveTo>
                  <a:lnTo>
                    <a:pt x="25933" y="177970"/>
                  </a:lnTo>
                  <a:cubicBezTo>
                    <a:pt x="28151" y="179862"/>
                    <a:pt x="29424" y="182635"/>
                    <a:pt x="29424" y="185570"/>
                  </a:cubicBezTo>
                  <a:lnTo>
                    <a:pt x="29424" y="188832"/>
                  </a:lnTo>
                  <a:lnTo>
                    <a:pt x="6133" y="183646"/>
                  </a:lnTo>
                  <a:lnTo>
                    <a:pt x="6133" y="171348"/>
                  </a:lnTo>
                  <a:cubicBezTo>
                    <a:pt x="6133" y="168347"/>
                    <a:pt x="6949" y="165444"/>
                    <a:pt x="8449" y="162965"/>
                  </a:cubicBezTo>
                  <a:close/>
                  <a:moveTo>
                    <a:pt x="101113" y="0"/>
                  </a:moveTo>
                  <a:cubicBezTo>
                    <a:pt x="100975" y="0"/>
                    <a:pt x="100836" y="10"/>
                    <a:pt x="100698" y="29"/>
                  </a:cubicBezTo>
                  <a:lnTo>
                    <a:pt x="78419" y="3225"/>
                  </a:lnTo>
                  <a:lnTo>
                    <a:pt x="65925" y="94"/>
                  </a:lnTo>
                  <a:cubicBezTo>
                    <a:pt x="65674" y="31"/>
                    <a:pt x="65420" y="0"/>
                    <a:pt x="65170" y="0"/>
                  </a:cubicBezTo>
                  <a:cubicBezTo>
                    <a:pt x="64509" y="0"/>
                    <a:pt x="63869" y="214"/>
                    <a:pt x="63348" y="616"/>
                  </a:cubicBezTo>
                  <a:lnTo>
                    <a:pt x="51083" y="9815"/>
                  </a:lnTo>
                  <a:lnTo>
                    <a:pt x="35752" y="9815"/>
                  </a:lnTo>
                  <a:cubicBezTo>
                    <a:pt x="34056" y="9815"/>
                    <a:pt x="32686" y="11185"/>
                    <a:pt x="32686" y="12848"/>
                  </a:cubicBezTo>
                  <a:lnTo>
                    <a:pt x="32686" y="26157"/>
                  </a:lnTo>
                  <a:lnTo>
                    <a:pt x="22671" y="26157"/>
                  </a:lnTo>
                  <a:cubicBezTo>
                    <a:pt x="21693" y="26157"/>
                    <a:pt x="20779" y="26614"/>
                    <a:pt x="20192" y="27429"/>
                  </a:cubicBezTo>
                  <a:cubicBezTo>
                    <a:pt x="19638" y="28212"/>
                    <a:pt x="19475" y="29223"/>
                    <a:pt x="19768" y="30169"/>
                  </a:cubicBezTo>
                  <a:lnTo>
                    <a:pt x="25705" y="47980"/>
                  </a:lnTo>
                  <a:lnTo>
                    <a:pt x="20518" y="53199"/>
                  </a:lnTo>
                  <a:cubicBezTo>
                    <a:pt x="19670" y="54047"/>
                    <a:pt x="19377" y="55352"/>
                    <a:pt x="19833" y="56494"/>
                  </a:cubicBezTo>
                  <a:lnTo>
                    <a:pt x="26129" y="72184"/>
                  </a:lnTo>
                  <a:cubicBezTo>
                    <a:pt x="24400" y="73913"/>
                    <a:pt x="23226" y="76196"/>
                    <a:pt x="22998" y="78708"/>
                  </a:cubicBezTo>
                  <a:cubicBezTo>
                    <a:pt x="22671" y="81872"/>
                    <a:pt x="23715" y="85036"/>
                    <a:pt x="25835" y="87385"/>
                  </a:cubicBezTo>
                  <a:cubicBezTo>
                    <a:pt x="27956" y="89733"/>
                    <a:pt x="30989" y="91103"/>
                    <a:pt x="34154" y="91103"/>
                  </a:cubicBezTo>
                  <a:lnTo>
                    <a:pt x="36437" y="91103"/>
                  </a:lnTo>
                  <a:cubicBezTo>
                    <a:pt x="38231" y="103923"/>
                    <a:pt x="45407" y="115079"/>
                    <a:pt x="55585" y="122157"/>
                  </a:cubicBezTo>
                  <a:lnTo>
                    <a:pt x="55585" y="129073"/>
                  </a:lnTo>
                  <a:cubicBezTo>
                    <a:pt x="54900" y="128845"/>
                    <a:pt x="54178" y="128720"/>
                    <a:pt x="53458" y="128720"/>
                  </a:cubicBezTo>
                  <a:cubicBezTo>
                    <a:pt x="52840" y="128720"/>
                    <a:pt x="52225" y="128812"/>
                    <a:pt x="51638" y="129008"/>
                  </a:cubicBezTo>
                  <a:cubicBezTo>
                    <a:pt x="49974" y="129497"/>
                    <a:pt x="48604" y="130671"/>
                    <a:pt x="47854" y="132204"/>
                  </a:cubicBezTo>
                  <a:lnTo>
                    <a:pt x="43091" y="141729"/>
                  </a:lnTo>
                  <a:lnTo>
                    <a:pt x="16278" y="149591"/>
                  </a:lnTo>
                  <a:cubicBezTo>
                    <a:pt x="6720" y="152429"/>
                    <a:pt x="1" y="161366"/>
                    <a:pt x="1" y="171348"/>
                  </a:cubicBezTo>
                  <a:lnTo>
                    <a:pt x="1" y="205697"/>
                  </a:lnTo>
                  <a:cubicBezTo>
                    <a:pt x="1" y="207393"/>
                    <a:pt x="1371" y="208763"/>
                    <a:pt x="3067" y="208763"/>
                  </a:cubicBezTo>
                  <a:cubicBezTo>
                    <a:pt x="4763" y="208763"/>
                    <a:pt x="6133" y="207393"/>
                    <a:pt x="6133" y="205697"/>
                  </a:cubicBezTo>
                  <a:lnTo>
                    <a:pt x="6133" y="189909"/>
                  </a:lnTo>
                  <a:lnTo>
                    <a:pt x="29424" y="195095"/>
                  </a:lnTo>
                  <a:lnTo>
                    <a:pt x="29424" y="205697"/>
                  </a:lnTo>
                  <a:cubicBezTo>
                    <a:pt x="29424" y="207393"/>
                    <a:pt x="30794" y="208763"/>
                    <a:pt x="32490" y="208763"/>
                  </a:cubicBezTo>
                  <a:cubicBezTo>
                    <a:pt x="34186" y="208763"/>
                    <a:pt x="35556" y="207393"/>
                    <a:pt x="35556" y="205697"/>
                  </a:cubicBezTo>
                  <a:lnTo>
                    <a:pt x="35556" y="185570"/>
                  </a:lnTo>
                  <a:cubicBezTo>
                    <a:pt x="35556" y="180841"/>
                    <a:pt x="33501" y="176404"/>
                    <a:pt x="29913" y="173305"/>
                  </a:cubicBezTo>
                  <a:lnTo>
                    <a:pt x="12461" y="158365"/>
                  </a:lnTo>
                  <a:cubicBezTo>
                    <a:pt x="14092" y="157061"/>
                    <a:pt x="15952" y="156082"/>
                    <a:pt x="18007" y="155462"/>
                  </a:cubicBezTo>
                  <a:lnTo>
                    <a:pt x="44396" y="147699"/>
                  </a:lnTo>
                  <a:lnTo>
                    <a:pt x="54019" y="164563"/>
                  </a:lnTo>
                  <a:cubicBezTo>
                    <a:pt x="54965" y="166194"/>
                    <a:pt x="56563" y="167336"/>
                    <a:pt x="58423" y="167662"/>
                  </a:cubicBezTo>
                  <a:cubicBezTo>
                    <a:pt x="58782" y="167727"/>
                    <a:pt x="59173" y="167760"/>
                    <a:pt x="59532" y="167760"/>
                  </a:cubicBezTo>
                  <a:cubicBezTo>
                    <a:pt x="61032" y="167760"/>
                    <a:pt x="62468" y="167238"/>
                    <a:pt x="63642" y="166227"/>
                  </a:cubicBezTo>
                  <a:lnTo>
                    <a:pt x="71927" y="159116"/>
                  </a:lnTo>
                  <a:lnTo>
                    <a:pt x="71927" y="179568"/>
                  </a:lnTo>
                  <a:cubicBezTo>
                    <a:pt x="71927" y="183059"/>
                    <a:pt x="74765" y="185897"/>
                    <a:pt x="78256" y="185897"/>
                  </a:cubicBezTo>
                  <a:lnTo>
                    <a:pt x="84780" y="185897"/>
                  </a:lnTo>
                  <a:cubicBezTo>
                    <a:pt x="88270" y="185897"/>
                    <a:pt x="91108" y="183059"/>
                    <a:pt x="91108" y="179568"/>
                  </a:cubicBezTo>
                  <a:lnTo>
                    <a:pt x="91108" y="159116"/>
                  </a:lnTo>
                  <a:lnTo>
                    <a:pt x="99393" y="166227"/>
                  </a:lnTo>
                  <a:cubicBezTo>
                    <a:pt x="100568" y="167238"/>
                    <a:pt x="102003" y="167760"/>
                    <a:pt x="103503" y="167760"/>
                  </a:cubicBezTo>
                  <a:cubicBezTo>
                    <a:pt x="103862" y="167760"/>
                    <a:pt x="104254" y="167727"/>
                    <a:pt x="104612" y="167662"/>
                  </a:cubicBezTo>
                  <a:cubicBezTo>
                    <a:pt x="106472" y="167336"/>
                    <a:pt x="108070" y="166194"/>
                    <a:pt x="109016" y="164563"/>
                  </a:cubicBezTo>
                  <a:lnTo>
                    <a:pt x="118639" y="147699"/>
                  </a:lnTo>
                  <a:lnTo>
                    <a:pt x="145028" y="155462"/>
                  </a:lnTo>
                  <a:cubicBezTo>
                    <a:pt x="147083" y="156082"/>
                    <a:pt x="148943" y="157061"/>
                    <a:pt x="150574" y="158365"/>
                  </a:cubicBezTo>
                  <a:lnTo>
                    <a:pt x="133122" y="173305"/>
                  </a:lnTo>
                  <a:cubicBezTo>
                    <a:pt x="129534" y="176404"/>
                    <a:pt x="127479" y="180841"/>
                    <a:pt x="127479" y="185570"/>
                  </a:cubicBezTo>
                  <a:lnTo>
                    <a:pt x="127479" y="205697"/>
                  </a:lnTo>
                  <a:cubicBezTo>
                    <a:pt x="127479" y="207393"/>
                    <a:pt x="128849" y="208763"/>
                    <a:pt x="130545" y="208763"/>
                  </a:cubicBezTo>
                  <a:cubicBezTo>
                    <a:pt x="132241" y="208763"/>
                    <a:pt x="133611" y="207393"/>
                    <a:pt x="133611" y="205697"/>
                  </a:cubicBezTo>
                  <a:lnTo>
                    <a:pt x="133611" y="195095"/>
                  </a:lnTo>
                  <a:lnTo>
                    <a:pt x="137754" y="194149"/>
                  </a:lnTo>
                  <a:cubicBezTo>
                    <a:pt x="139385" y="193791"/>
                    <a:pt x="140429" y="192160"/>
                    <a:pt x="140070" y="190529"/>
                  </a:cubicBezTo>
                  <a:cubicBezTo>
                    <a:pt x="139759" y="189086"/>
                    <a:pt x="138491" y="188109"/>
                    <a:pt x="137075" y="188109"/>
                  </a:cubicBezTo>
                  <a:cubicBezTo>
                    <a:pt x="136858" y="188109"/>
                    <a:pt x="136638" y="188132"/>
                    <a:pt x="136417" y="188180"/>
                  </a:cubicBezTo>
                  <a:lnTo>
                    <a:pt x="133611" y="188832"/>
                  </a:lnTo>
                  <a:lnTo>
                    <a:pt x="133611" y="185570"/>
                  </a:lnTo>
                  <a:cubicBezTo>
                    <a:pt x="133611" y="182635"/>
                    <a:pt x="134884" y="179862"/>
                    <a:pt x="137102" y="177970"/>
                  </a:cubicBezTo>
                  <a:lnTo>
                    <a:pt x="154586" y="162965"/>
                  </a:lnTo>
                  <a:cubicBezTo>
                    <a:pt x="156054" y="165444"/>
                    <a:pt x="156902" y="168347"/>
                    <a:pt x="156902" y="171348"/>
                  </a:cubicBezTo>
                  <a:lnTo>
                    <a:pt x="156902" y="183646"/>
                  </a:lnTo>
                  <a:lnTo>
                    <a:pt x="149497" y="185277"/>
                  </a:lnTo>
                  <a:cubicBezTo>
                    <a:pt x="147834" y="185668"/>
                    <a:pt x="146823" y="187299"/>
                    <a:pt x="147181" y="188930"/>
                  </a:cubicBezTo>
                  <a:cubicBezTo>
                    <a:pt x="147475" y="190366"/>
                    <a:pt x="148747" y="191344"/>
                    <a:pt x="150150" y="191344"/>
                  </a:cubicBezTo>
                  <a:cubicBezTo>
                    <a:pt x="150378" y="191344"/>
                    <a:pt x="150606" y="191312"/>
                    <a:pt x="150835" y="191246"/>
                  </a:cubicBezTo>
                  <a:lnTo>
                    <a:pt x="156902" y="189909"/>
                  </a:lnTo>
                  <a:lnTo>
                    <a:pt x="156902" y="205697"/>
                  </a:lnTo>
                  <a:cubicBezTo>
                    <a:pt x="156902" y="207393"/>
                    <a:pt x="158272" y="208763"/>
                    <a:pt x="159968" y="208763"/>
                  </a:cubicBezTo>
                  <a:cubicBezTo>
                    <a:pt x="161665" y="208763"/>
                    <a:pt x="163035" y="207393"/>
                    <a:pt x="163035" y="205697"/>
                  </a:cubicBezTo>
                  <a:lnTo>
                    <a:pt x="163035" y="171348"/>
                  </a:lnTo>
                  <a:cubicBezTo>
                    <a:pt x="163035" y="161366"/>
                    <a:pt x="156315" y="152429"/>
                    <a:pt x="146757" y="149591"/>
                  </a:cubicBezTo>
                  <a:lnTo>
                    <a:pt x="119944" y="141729"/>
                  </a:lnTo>
                  <a:lnTo>
                    <a:pt x="115181" y="132204"/>
                  </a:lnTo>
                  <a:cubicBezTo>
                    <a:pt x="114431" y="130671"/>
                    <a:pt x="113061" y="129497"/>
                    <a:pt x="111397" y="129008"/>
                  </a:cubicBezTo>
                  <a:cubicBezTo>
                    <a:pt x="110810" y="128812"/>
                    <a:pt x="110195" y="128720"/>
                    <a:pt x="109577" y="128720"/>
                  </a:cubicBezTo>
                  <a:cubicBezTo>
                    <a:pt x="108858" y="128720"/>
                    <a:pt x="108135" y="128845"/>
                    <a:pt x="107450" y="129073"/>
                  </a:cubicBezTo>
                  <a:lnTo>
                    <a:pt x="107450" y="122223"/>
                  </a:lnTo>
                  <a:cubicBezTo>
                    <a:pt x="117660" y="115112"/>
                    <a:pt x="124869" y="103956"/>
                    <a:pt x="126663" y="91103"/>
                  </a:cubicBezTo>
                  <a:lnTo>
                    <a:pt x="128490" y="91103"/>
                  </a:lnTo>
                  <a:cubicBezTo>
                    <a:pt x="134427" y="91103"/>
                    <a:pt x="139548" y="86667"/>
                    <a:pt x="140103" y="81024"/>
                  </a:cubicBezTo>
                  <a:cubicBezTo>
                    <a:pt x="140429" y="77827"/>
                    <a:pt x="139385" y="74695"/>
                    <a:pt x="137265" y="72347"/>
                  </a:cubicBezTo>
                  <a:cubicBezTo>
                    <a:pt x="137167" y="72216"/>
                    <a:pt x="137069" y="72119"/>
                    <a:pt x="136971" y="72021"/>
                  </a:cubicBezTo>
                  <a:lnTo>
                    <a:pt x="143202" y="56494"/>
                  </a:lnTo>
                  <a:cubicBezTo>
                    <a:pt x="143658" y="55352"/>
                    <a:pt x="143365" y="54047"/>
                    <a:pt x="142517" y="53199"/>
                  </a:cubicBezTo>
                  <a:lnTo>
                    <a:pt x="137298" y="47980"/>
                  </a:lnTo>
                  <a:lnTo>
                    <a:pt x="143267" y="30169"/>
                  </a:lnTo>
                  <a:cubicBezTo>
                    <a:pt x="143561" y="29223"/>
                    <a:pt x="143397" y="28212"/>
                    <a:pt x="142843" y="27429"/>
                  </a:cubicBezTo>
                  <a:cubicBezTo>
                    <a:pt x="142256" y="26614"/>
                    <a:pt x="141342" y="26157"/>
                    <a:pt x="140364" y="26157"/>
                  </a:cubicBezTo>
                  <a:lnTo>
                    <a:pt x="128523" y="26157"/>
                  </a:lnTo>
                  <a:lnTo>
                    <a:pt x="133383" y="13990"/>
                  </a:lnTo>
                  <a:cubicBezTo>
                    <a:pt x="133775" y="13044"/>
                    <a:pt x="133644" y="12000"/>
                    <a:pt x="133090" y="11152"/>
                  </a:cubicBezTo>
                  <a:cubicBezTo>
                    <a:pt x="132502" y="10304"/>
                    <a:pt x="131556" y="9815"/>
                    <a:pt x="130545" y="9815"/>
                  </a:cubicBezTo>
                  <a:lnTo>
                    <a:pt x="112213" y="9815"/>
                  </a:lnTo>
                  <a:lnTo>
                    <a:pt x="103275" y="877"/>
                  </a:lnTo>
                  <a:cubicBezTo>
                    <a:pt x="102718" y="320"/>
                    <a:pt x="101923" y="0"/>
                    <a:pt x="1011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38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AWARDS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2" name="Google Shape;1182;p38"/>
          <p:cNvSpPr/>
          <p:nvPr/>
        </p:nvSpPr>
        <p:spPr>
          <a:xfrm>
            <a:off x="4581426" y="2536174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24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38"/>
          <p:cNvSpPr/>
          <p:nvPr/>
        </p:nvSpPr>
        <p:spPr>
          <a:xfrm>
            <a:off x="4581426" y="2536570"/>
            <a:ext cx="214" cy="16"/>
          </a:xfrm>
          <a:custGeom>
            <a:rect b="b" l="l" r="r" t="t"/>
            <a:pathLst>
              <a:path extrusionOk="0" h="1" w="13">
                <a:moveTo>
                  <a:pt x="1" y="0"/>
                </a:moveTo>
                <a:lnTo>
                  <a:pt x="13" y="0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38"/>
          <p:cNvSpPr/>
          <p:nvPr/>
        </p:nvSpPr>
        <p:spPr>
          <a:xfrm>
            <a:off x="4581426" y="2536570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38"/>
          <p:cNvSpPr txBox="1"/>
          <p:nvPr>
            <p:ph idx="3" type="subTitle"/>
          </p:nvPr>
        </p:nvSpPr>
        <p:spPr>
          <a:xfrm>
            <a:off x="5846078" y="3262225"/>
            <a:ext cx="2388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dust, which gives the planet its reddish cast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6" name="Google Shape;1186;p38"/>
          <p:cNvSpPr txBox="1"/>
          <p:nvPr>
            <p:ph idx="4" type="ctrTitle"/>
          </p:nvPr>
        </p:nvSpPr>
        <p:spPr>
          <a:xfrm>
            <a:off x="5846088" y="3029825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MARS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7" name="Google Shape;1187;p38"/>
          <p:cNvSpPr txBox="1"/>
          <p:nvPr>
            <p:ph idx="1" type="subTitle"/>
          </p:nvPr>
        </p:nvSpPr>
        <p:spPr>
          <a:xfrm>
            <a:off x="833578" y="1358175"/>
            <a:ext cx="23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8" name="Google Shape;1188;p38"/>
          <p:cNvSpPr txBox="1"/>
          <p:nvPr>
            <p:ph idx="2" type="ctrTitle"/>
          </p:nvPr>
        </p:nvSpPr>
        <p:spPr>
          <a:xfrm>
            <a:off x="602413" y="2193650"/>
            <a:ext cx="26193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189" name="Google Shape;1189;p38"/>
          <p:cNvGrpSpPr/>
          <p:nvPr/>
        </p:nvGrpSpPr>
        <p:grpSpPr>
          <a:xfrm>
            <a:off x="3470917" y="1606687"/>
            <a:ext cx="2202167" cy="2202148"/>
            <a:chOff x="2220800" y="1544675"/>
            <a:chExt cx="2904850" cy="2904825"/>
          </a:xfrm>
        </p:grpSpPr>
        <p:sp>
          <p:nvSpPr>
            <p:cNvPr id="1190" name="Google Shape;1190;p38"/>
            <p:cNvSpPr/>
            <p:nvPr/>
          </p:nvSpPr>
          <p:spPr>
            <a:xfrm>
              <a:off x="2479750" y="1803625"/>
              <a:ext cx="2386950" cy="2386925"/>
            </a:xfrm>
            <a:custGeom>
              <a:rect b="b" l="l" r="r" t="t"/>
              <a:pathLst>
                <a:path extrusionOk="0" h="95477" w="95478">
                  <a:moveTo>
                    <a:pt x="47745" y="739"/>
                  </a:moveTo>
                  <a:cubicBezTo>
                    <a:pt x="73653" y="739"/>
                    <a:pt x="94739" y="21837"/>
                    <a:pt x="94739" y="47744"/>
                  </a:cubicBezTo>
                  <a:cubicBezTo>
                    <a:pt x="94739" y="73652"/>
                    <a:pt x="73653" y="94738"/>
                    <a:pt x="47745" y="94738"/>
                  </a:cubicBezTo>
                  <a:cubicBezTo>
                    <a:pt x="21825" y="94738"/>
                    <a:pt x="739" y="73652"/>
                    <a:pt x="739" y="47744"/>
                  </a:cubicBezTo>
                  <a:cubicBezTo>
                    <a:pt x="739" y="21825"/>
                    <a:pt x="21825" y="739"/>
                    <a:pt x="47745" y="739"/>
                  </a:cubicBezTo>
                  <a:close/>
                  <a:moveTo>
                    <a:pt x="47745" y="1"/>
                  </a:moveTo>
                  <a:cubicBezTo>
                    <a:pt x="21420" y="1"/>
                    <a:pt x="1" y="21420"/>
                    <a:pt x="1" y="47744"/>
                  </a:cubicBezTo>
                  <a:cubicBezTo>
                    <a:pt x="1" y="74057"/>
                    <a:pt x="21420" y="95477"/>
                    <a:pt x="47745" y="95477"/>
                  </a:cubicBezTo>
                  <a:cubicBezTo>
                    <a:pt x="74058" y="95477"/>
                    <a:pt x="95477" y="74069"/>
                    <a:pt x="95477" y="47744"/>
                  </a:cubicBezTo>
                  <a:cubicBezTo>
                    <a:pt x="95477" y="21420"/>
                    <a:pt x="74058" y="1"/>
                    <a:pt x="47745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8"/>
            <p:cNvSpPr/>
            <p:nvPr/>
          </p:nvSpPr>
          <p:spPr>
            <a:xfrm>
              <a:off x="3590025" y="1544675"/>
              <a:ext cx="119075" cy="170575"/>
            </a:xfrm>
            <a:custGeom>
              <a:rect b="b" l="l" r="r" t="t"/>
              <a:pathLst>
                <a:path extrusionOk="0" h="6823" w="4763">
                  <a:moveTo>
                    <a:pt x="4656" y="0"/>
                  </a:moveTo>
                  <a:lnTo>
                    <a:pt x="0" y="72"/>
                  </a:lnTo>
                  <a:lnTo>
                    <a:pt x="119" y="6822"/>
                  </a:lnTo>
                  <a:lnTo>
                    <a:pt x="4763" y="6739"/>
                  </a:lnTo>
                  <a:lnTo>
                    <a:pt x="4656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8"/>
            <p:cNvSpPr/>
            <p:nvPr/>
          </p:nvSpPr>
          <p:spPr>
            <a:xfrm>
              <a:off x="2878625" y="1738725"/>
              <a:ext cx="186050" cy="204225"/>
            </a:xfrm>
            <a:custGeom>
              <a:rect b="b" l="l" r="r" t="t"/>
              <a:pathLst>
                <a:path extrusionOk="0" h="8169" w="7442">
                  <a:moveTo>
                    <a:pt x="4013" y="1"/>
                  </a:moveTo>
                  <a:lnTo>
                    <a:pt x="0" y="2370"/>
                  </a:lnTo>
                  <a:lnTo>
                    <a:pt x="3441" y="8169"/>
                  </a:lnTo>
                  <a:lnTo>
                    <a:pt x="7442" y="5799"/>
                  </a:lnTo>
                  <a:lnTo>
                    <a:pt x="40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2375275" y="2242075"/>
              <a:ext cx="203925" cy="183675"/>
            </a:xfrm>
            <a:custGeom>
              <a:rect b="b" l="l" r="r" t="t"/>
              <a:pathLst>
                <a:path extrusionOk="0" h="7347" w="8157">
                  <a:moveTo>
                    <a:pt x="2263" y="0"/>
                  </a:moveTo>
                  <a:lnTo>
                    <a:pt x="1" y="4072"/>
                  </a:lnTo>
                  <a:lnTo>
                    <a:pt x="5906" y="7347"/>
                  </a:lnTo>
                  <a:lnTo>
                    <a:pt x="8157" y="3275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2220800" y="2961200"/>
              <a:ext cx="170575" cy="119100"/>
            </a:xfrm>
            <a:custGeom>
              <a:rect b="b" l="l" r="r" t="t"/>
              <a:pathLst>
                <a:path extrusionOk="0" h="4764" w="6823">
                  <a:moveTo>
                    <a:pt x="6739" y="1"/>
                  </a:moveTo>
                  <a:lnTo>
                    <a:pt x="1" y="120"/>
                  </a:lnTo>
                  <a:lnTo>
                    <a:pt x="72" y="4763"/>
                  </a:lnTo>
                  <a:lnTo>
                    <a:pt x="6823" y="4656"/>
                  </a:lnTo>
                  <a:lnTo>
                    <a:pt x="673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2398800" y="3608025"/>
              <a:ext cx="204225" cy="186350"/>
            </a:xfrm>
            <a:custGeom>
              <a:rect b="b" l="l" r="r" t="t"/>
              <a:pathLst>
                <a:path extrusionOk="0" h="7454" w="8169">
                  <a:moveTo>
                    <a:pt x="5775" y="0"/>
                  </a:moveTo>
                  <a:lnTo>
                    <a:pt x="0" y="3465"/>
                  </a:lnTo>
                  <a:lnTo>
                    <a:pt x="2394" y="7453"/>
                  </a:lnTo>
                  <a:lnTo>
                    <a:pt x="8168" y="3989"/>
                  </a:lnTo>
                  <a:lnTo>
                    <a:pt x="577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2918500" y="4091100"/>
              <a:ext cx="183400" cy="203925"/>
            </a:xfrm>
            <a:custGeom>
              <a:rect b="b" l="l" r="r" t="t"/>
              <a:pathLst>
                <a:path extrusionOk="0" h="8157" w="7336">
                  <a:moveTo>
                    <a:pt x="3263" y="1"/>
                  </a:moveTo>
                  <a:lnTo>
                    <a:pt x="1" y="5894"/>
                  </a:lnTo>
                  <a:lnTo>
                    <a:pt x="4073" y="8157"/>
                  </a:lnTo>
                  <a:lnTo>
                    <a:pt x="7335" y="2251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3637350" y="4278925"/>
              <a:ext cx="119075" cy="170575"/>
            </a:xfrm>
            <a:custGeom>
              <a:rect b="b" l="l" r="r" t="t"/>
              <a:pathLst>
                <a:path extrusionOk="0" h="6823" w="4763">
                  <a:moveTo>
                    <a:pt x="4656" y="1"/>
                  </a:moveTo>
                  <a:lnTo>
                    <a:pt x="0" y="84"/>
                  </a:lnTo>
                  <a:lnTo>
                    <a:pt x="108" y="6823"/>
                  </a:lnTo>
                  <a:lnTo>
                    <a:pt x="4763" y="6752"/>
                  </a:lnTo>
                  <a:lnTo>
                    <a:pt x="4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4284150" y="4067000"/>
              <a:ext cx="186350" cy="204525"/>
            </a:xfrm>
            <a:custGeom>
              <a:rect b="b" l="l" r="r" t="t"/>
              <a:pathLst>
                <a:path extrusionOk="0" h="8181" w="7454">
                  <a:moveTo>
                    <a:pt x="3989" y="0"/>
                  </a:moveTo>
                  <a:lnTo>
                    <a:pt x="1" y="2394"/>
                  </a:lnTo>
                  <a:lnTo>
                    <a:pt x="3465" y="8180"/>
                  </a:lnTo>
                  <a:lnTo>
                    <a:pt x="7454" y="5787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4767250" y="3568425"/>
              <a:ext cx="203925" cy="183375"/>
            </a:xfrm>
            <a:custGeom>
              <a:rect b="b" l="l" r="r" t="t"/>
              <a:pathLst>
                <a:path extrusionOk="0" h="7335" w="8157">
                  <a:moveTo>
                    <a:pt x="2251" y="1"/>
                  </a:moveTo>
                  <a:lnTo>
                    <a:pt x="1" y="4072"/>
                  </a:lnTo>
                  <a:lnTo>
                    <a:pt x="5894" y="7335"/>
                  </a:lnTo>
                  <a:lnTo>
                    <a:pt x="8156" y="3275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4955075" y="2913875"/>
              <a:ext cx="170575" cy="119100"/>
            </a:xfrm>
            <a:custGeom>
              <a:rect b="b" l="l" r="r" t="t"/>
              <a:pathLst>
                <a:path extrusionOk="0" h="4764" w="6823">
                  <a:moveTo>
                    <a:pt x="6751" y="1"/>
                  </a:moveTo>
                  <a:lnTo>
                    <a:pt x="0" y="108"/>
                  </a:lnTo>
                  <a:lnTo>
                    <a:pt x="84" y="4763"/>
                  </a:lnTo>
                  <a:lnTo>
                    <a:pt x="6823" y="4644"/>
                  </a:lnTo>
                  <a:lnTo>
                    <a:pt x="675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4743150" y="2199800"/>
              <a:ext cx="204500" cy="186350"/>
            </a:xfrm>
            <a:custGeom>
              <a:rect b="b" l="l" r="r" t="t"/>
              <a:pathLst>
                <a:path extrusionOk="0" h="7454" w="8180">
                  <a:moveTo>
                    <a:pt x="5787" y="1"/>
                  </a:moveTo>
                  <a:lnTo>
                    <a:pt x="0" y="3465"/>
                  </a:lnTo>
                  <a:lnTo>
                    <a:pt x="2405" y="7454"/>
                  </a:lnTo>
                  <a:lnTo>
                    <a:pt x="8180" y="3989"/>
                  </a:lnTo>
                  <a:lnTo>
                    <a:pt x="57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4244575" y="1699150"/>
              <a:ext cx="183675" cy="203925"/>
            </a:xfrm>
            <a:custGeom>
              <a:rect b="b" l="l" r="r" t="t"/>
              <a:pathLst>
                <a:path extrusionOk="0" h="8157" w="7347">
                  <a:moveTo>
                    <a:pt x="3274" y="0"/>
                  </a:moveTo>
                  <a:lnTo>
                    <a:pt x="0" y="5906"/>
                  </a:lnTo>
                  <a:lnTo>
                    <a:pt x="4072" y="8156"/>
                  </a:lnTo>
                  <a:lnTo>
                    <a:pt x="7346" y="2263"/>
                  </a:lnTo>
                  <a:lnTo>
                    <a:pt x="327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3933825" y="1576225"/>
              <a:ext cx="154500" cy="192000"/>
            </a:xfrm>
            <a:custGeom>
              <a:rect b="b" l="l" r="r" t="t"/>
              <a:pathLst>
                <a:path extrusionOk="0" h="7680" w="6180">
                  <a:moveTo>
                    <a:pt x="1667" y="0"/>
                  </a:moveTo>
                  <a:lnTo>
                    <a:pt x="0" y="6525"/>
                  </a:lnTo>
                  <a:lnTo>
                    <a:pt x="4512" y="7680"/>
                  </a:lnTo>
                  <a:lnTo>
                    <a:pt x="6179" y="1143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3224500" y="1583950"/>
              <a:ext cx="157775" cy="193800"/>
            </a:xfrm>
            <a:custGeom>
              <a:rect b="b" l="l" r="r" t="t"/>
              <a:pathLst>
                <a:path extrusionOk="0" h="7752" w="6311">
                  <a:moveTo>
                    <a:pt x="4489" y="1"/>
                  </a:moveTo>
                  <a:lnTo>
                    <a:pt x="0" y="1251"/>
                  </a:lnTo>
                  <a:lnTo>
                    <a:pt x="1822" y="7752"/>
                  </a:lnTo>
                  <a:lnTo>
                    <a:pt x="6311" y="649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2593775" y="1941450"/>
              <a:ext cx="201825" cy="201225"/>
            </a:xfrm>
            <a:custGeom>
              <a:rect b="b" l="l" r="r" t="t"/>
              <a:pathLst>
                <a:path extrusionOk="0" h="8049" w="8073">
                  <a:moveTo>
                    <a:pt x="3250" y="0"/>
                  </a:moveTo>
                  <a:lnTo>
                    <a:pt x="0" y="3334"/>
                  </a:lnTo>
                  <a:lnTo>
                    <a:pt x="4822" y="8049"/>
                  </a:lnTo>
                  <a:lnTo>
                    <a:pt x="8073" y="4715"/>
                  </a:lnTo>
                  <a:lnTo>
                    <a:pt x="325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2252050" y="2582000"/>
              <a:ext cx="192325" cy="154500"/>
            </a:xfrm>
            <a:custGeom>
              <a:rect b="b" l="l" r="r" t="t"/>
              <a:pathLst>
                <a:path extrusionOk="0" h="6180" w="7693">
                  <a:moveTo>
                    <a:pt x="1156" y="0"/>
                  </a:moveTo>
                  <a:lnTo>
                    <a:pt x="1" y="4513"/>
                  </a:lnTo>
                  <a:lnTo>
                    <a:pt x="6537" y="6180"/>
                  </a:lnTo>
                  <a:lnTo>
                    <a:pt x="7692" y="1667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2259800" y="3288325"/>
              <a:ext cx="193800" cy="157500"/>
            </a:xfrm>
            <a:custGeom>
              <a:rect b="b" l="l" r="r" t="t"/>
              <a:pathLst>
                <a:path extrusionOk="0" h="6300" w="7752">
                  <a:moveTo>
                    <a:pt x="6501" y="1"/>
                  </a:moveTo>
                  <a:lnTo>
                    <a:pt x="0" y="1822"/>
                  </a:lnTo>
                  <a:lnTo>
                    <a:pt x="1262" y="6299"/>
                  </a:lnTo>
                  <a:lnTo>
                    <a:pt x="7751" y="4478"/>
                  </a:lnTo>
                  <a:lnTo>
                    <a:pt x="650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2617575" y="3874725"/>
              <a:ext cx="201250" cy="201825"/>
            </a:xfrm>
            <a:custGeom>
              <a:rect b="b" l="l" r="r" t="t"/>
              <a:pathLst>
                <a:path extrusionOk="0" h="8073" w="8050">
                  <a:moveTo>
                    <a:pt x="4715" y="0"/>
                  </a:moveTo>
                  <a:lnTo>
                    <a:pt x="1" y="4822"/>
                  </a:lnTo>
                  <a:lnTo>
                    <a:pt x="3334" y="8072"/>
                  </a:lnTo>
                  <a:lnTo>
                    <a:pt x="8049" y="3250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3258425" y="4225950"/>
              <a:ext cx="154225" cy="192300"/>
            </a:xfrm>
            <a:custGeom>
              <a:rect b="b" l="l" r="r" t="t"/>
              <a:pathLst>
                <a:path extrusionOk="0" h="7692" w="6169">
                  <a:moveTo>
                    <a:pt x="1668" y="0"/>
                  </a:moveTo>
                  <a:lnTo>
                    <a:pt x="1" y="6537"/>
                  </a:lnTo>
                  <a:lnTo>
                    <a:pt x="4501" y="7692"/>
                  </a:lnTo>
                  <a:lnTo>
                    <a:pt x="6168" y="1155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3964475" y="4216425"/>
              <a:ext cx="157475" cy="193800"/>
            </a:xfrm>
            <a:custGeom>
              <a:rect b="b" l="l" r="r" t="t"/>
              <a:pathLst>
                <a:path extrusionOk="0" h="7752" w="6299">
                  <a:moveTo>
                    <a:pt x="4477" y="0"/>
                  </a:moveTo>
                  <a:lnTo>
                    <a:pt x="0" y="1262"/>
                  </a:lnTo>
                  <a:lnTo>
                    <a:pt x="1822" y="7751"/>
                  </a:lnTo>
                  <a:lnTo>
                    <a:pt x="6299" y="6489"/>
                  </a:lnTo>
                  <a:lnTo>
                    <a:pt x="447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4550850" y="3851500"/>
              <a:ext cx="201850" cy="201225"/>
            </a:xfrm>
            <a:custGeom>
              <a:rect b="b" l="l" r="r" t="t"/>
              <a:pathLst>
                <a:path extrusionOk="0" h="8049" w="8074">
                  <a:moveTo>
                    <a:pt x="3251" y="0"/>
                  </a:moveTo>
                  <a:lnTo>
                    <a:pt x="1" y="3334"/>
                  </a:lnTo>
                  <a:lnTo>
                    <a:pt x="4823" y="8049"/>
                  </a:lnTo>
                  <a:lnTo>
                    <a:pt x="8073" y="4715"/>
                  </a:lnTo>
                  <a:lnTo>
                    <a:pt x="325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4902100" y="3257675"/>
              <a:ext cx="192000" cy="154500"/>
            </a:xfrm>
            <a:custGeom>
              <a:rect b="b" l="l" r="r" t="t"/>
              <a:pathLst>
                <a:path extrusionOk="0" h="6180" w="7680">
                  <a:moveTo>
                    <a:pt x="1143" y="0"/>
                  </a:moveTo>
                  <a:lnTo>
                    <a:pt x="0" y="4513"/>
                  </a:lnTo>
                  <a:lnTo>
                    <a:pt x="6537" y="6180"/>
                  </a:lnTo>
                  <a:lnTo>
                    <a:pt x="7680" y="1667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8"/>
            <p:cNvSpPr/>
            <p:nvPr/>
          </p:nvSpPr>
          <p:spPr>
            <a:xfrm>
              <a:off x="4892575" y="2548350"/>
              <a:ext cx="193775" cy="157800"/>
            </a:xfrm>
            <a:custGeom>
              <a:rect b="b" l="l" r="r" t="t"/>
              <a:pathLst>
                <a:path extrusionOk="0" h="6312" w="7751">
                  <a:moveTo>
                    <a:pt x="6501" y="1"/>
                  </a:moveTo>
                  <a:lnTo>
                    <a:pt x="0" y="1823"/>
                  </a:lnTo>
                  <a:lnTo>
                    <a:pt x="1262" y="6311"/>
                  </a:lnTo>
                  <a:lnTo>
                    <a:pt x="7751" y="4478"/>
                  </a:lnTo>
                  <a:lnTo>
                    <a:pt x="650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8"/>
            <p:cNvSpPr/>
            <p:nvPr/>
          </p:nvSpPr>
          <p:spPr>
            <a:xfrm>
              <a:off x="4527625" y="1917625"/>
              <a:ext cx="200950" cy="202125"/>
            </a:xfrm>
            <a:custGeom>
              <a:rect b="b" l="l" r="r" t="t"/>
              <a:pathLst>
                <a:path extrusionOk="0" h="8085" w="8038">
                  <a:moveTo>
                    <a:pt x="4716" y="1"/>
                  </a:moveTo>
                  <a:lnTo>
                    <a:pt x="1" y="4823"/>
                  </a:lnTo>
                  <a:lnTo>
                    <a:pt x="3335" y="8085"/>
                  </a:lnTo>
                  <a:lnTo>
                    <a:pt x="8038" y="3251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8"/>
            <p:cNvSpPr/>
            <p:nvPr/>
          </p:nvSpPr>
          <p:spPr>
            <a:xfrm>
              <a:off x="3772175" y="1549425"/>
              <a:ext cx="136075" cy="181300"/>
            </a:xfrm>
            <a:custGeom>
              <a:rect b="b" l="l" r="r" t="t"/>
              <a:pathLst>
                <a:path extrusionOk="0" h="7252" w="5443">
                  <a:moveTo>
                    <a:pt x="822" y="1"/>
                  </a:moveTo>
                  <a:lnTo>
                    <a:pt x="1" y="6692"/>
                  </a:lnTo>
                  <a:lnTo>
                    <a:pt x="4621" y="7251"/>
                  </a:lnTo>
                  <a:lnTo>
                    <a:pt x="5442" y="560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8"/>
            <p:cNvSpPr/>
            <p:nvPr/>
          </p:nvSpPr>
          <p:spPr>
            <a:xfrm>
              <a:off x="3052750" y="1637525"/>
              <a:ext cx="172975" cy="200650"/>
            </a:xfrm>
            <a:custGeom>
              <a:rect b="b" l="l" r="r" t="t"/>
              <a:pathLst>
                <a:path extrusionOk="0" h="8026" w="6919">
                  <a:moveTo>
                    <a:pt x="4287" y="1"/>
                  </a:moveTo>
                  <a:lnTo>
                    <a:pt x="1" y="1822"/>
                  </a:lnTo>
                  <a:lnTo>
                    <a:pt x="2632" y="8026"/>
                  </a:lnTo>
                  <a:lnTo>
                    <a:pt x="6918" y="6216"/>
                  </a:lnTo>
                  <a:lnTo>
                    <a:pt x="42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8"/>
            <p:cNvSpPr/>
            <p:nvPr/>
          </p:nvSpPr>
          <p:spPr>
            <a:xfrm>
              <a:off x="2479175" y="2076875"/>
              <a:ext cx="204500" cy="194400"/>
            </a:xfrm>
            <a:custGeom>
              <a:rect b="b" l="l" r="r" t="t"/>
              <a:pathLst>
                <a:path extrusionOk="0" h="7776" w="8180">
                  <a:moveTo>
                    <a:pt x="2798" y="0"/>
                  </a:moveTo>
                  <a:lnTo>
                    <a:pt x="0" y="3715"/>
                  </a:lnTo>
                  <a:lnTo>
                    <a:pt x="5382" y="7775"/>
                  </a:lnTo>
                  <a:lnTo>
                    <a:pt x="8180" y="4060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8"/>
            <p:cNvSpPr/>
            <p:nvPr/>
          </p:nvSpPr>
          <p:spPr>
            <a:xfrm>
              <a:off x="2225275" y="2762075"/>
              <a:ext cx="181575" cy="136050"/>
            </a:xfrm>
            <a:custGeom>
              <a:rect b="b" l="l" r="r" t="t"/>
              <a:pathLst>
                <a:path extrusionOk="0" h="5442" w="7263">
                  <a:moveTo>
                    <a:pt x="572" y="1"/>
                  </a:moveTo>
                  <a:lnTo>
                    <a:pt x="0" y="4620"/>
                  </a:lnTo>
                  <a:lnTo>
                    <a:pt x="6691" y="5442"/>
                  </a:lnTo>
                  <a:lnTo>
                    <a:pt x="7263" y="82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8"/>
            <p:cNvSpPr/>
            <p:nvPr/>
          </p:nvSpPr>
          <p:spPr>
            <a:xfrm>
              <a:off x="2313675" y="3444300"/>
              <a:ext cx="200650" cy="172975"/>
            </a:xfrm>
            <a:custGeom>
              <a:rect b="b" l="l" r="r" t="t"/>
              <a:pathLst>
                <a:path extrusionOk="0" h="6919" w="8026">
                  <a:moveTo>
                    <a:pt x="6215" y="1"/>
                  </a:moveTo>
                  <a:lnTo>
                    <a:pt x="0" y="2644"/>
                  </a:lnTo>
                  <a:lnTo>
                    <a:pt x="1822" y="6918"/>
                  </a:lnTo>
                  <a:lnTo>
                    <a:pt x="8025" y="428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8"/>
            <p:cNvSpPr/>
            <p:nvPr/>
          </p:nvSpPr>
          <p:spPr>
            <a:xfrm>
              <a:off x="2752425" y="3986625"/>
              <a:ext cx="194375" cy="204825"/>
            </a:xfrm>
            <a:custGeom>
              <a:rect b="b" l="l" r="r" t="t"/>
              <a:pathLst>
                <a:path extrusionOk="0" h="8193" w="7775">
                  <a:moveTo>
                    <a:pt x="4060" y="1"/>
                  </a:moveTo>
                  <a:lnTo>
                    <a:pt x="0" y="5382"/>
                  </a:lnTo>
                  <a:lnTo>
                    <a:pt x="3715" y="8192"/>
                  </a:lnTo>
                  <a:lnTo>
                    <a:pt x="7775" y="2799"/>
                  </a:lnTo>
                  <a:lnTo>
                    <a:pt x="40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8"/>
            <p:cNvSpPr/>
            <p:nvPr/>
          </p:nvSpPr>
          <p:spPr>
            <a:xfrm>
              <a:off x="3438525" y="4263450"/>
              <a:ext cx="136050" cy="181600"/>
            </a:xfrm>
            <a:custGeom>
              <a:rect b="b" l="l" r="r" t="t"/>
              <a:pathLst>
                <a:path extrusionOk="0" h="7264" w="5442">
                  <a:moveTo>
                    <a:pt x="822" y="1"/>
                  </a:moveTo>
                  <a:lnTo>
                    <a:pt x="0" y="6692"/>
                  </a:lnTo>
                  <a:lnTo>
                    <a:pt x="4620" y="7263"/>
                  </a:lnTo>
                  <a:lnTo>
                    <a:pt x="5441" y="572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8"/>
            <p:cNvSpPr/>
            <p:nvPr/>
          </p:nvSpPr>
          <p:spPr>
            <a:xfrm>
              <a:off x="4120750" y="4155400"/>
              <a:ext cx="172950" cy="200650"/>
            </a:xfrm>
            <a:custGeom>
              <a:rect b="b" l="l" r="r" t="t"/>
              <a:pathLst>
                <a:path extrusionOk="0" h="8026" w="6918">
                  <a:moveTo>
                    <a:pt x="4286" y="1"/>
                  </a:moveTo>
                  <a:lnTo>
                    <a:pt x="0" y="1810"/>
                  </a:lnTo>
                  <a:lnTo>
                    <a:pt x="2631" y="8025"/>
                  </a:lnTo>
                  <a:lnTo>
                    <a:pt x="6918" y="6204"/>
                  </a:lnTo>
                  <a:lnTo>
                    <a:pt x="428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8"/>
            <p:cNvSpPr/>
            <p:nvPr/>
          </p:nvSpPr>
          <p:spPr>
            <a:xfrm>
              <a:off x="4663075" y="3723500"/>
              <a:ext cx="204500" cy="194400"/>
            </a:xfrm>
            <a:custGeom>
              <a:rect b="b" l="l" r="r" t="t"/>
              <a:pathLst>
                <a:path extrusionOk="0" h="7776" w="8180">
                  <a:moveTo>
                    <a:pt x="2798" y="1"/>
                  </a:moveTo>
                  <a:lnTo>
                    <a:pt x="0" y="3715"/>
                  </a:lnTo>
                  <a:lnTo>
                    <a:pt x="5382" y="7775"/>
                  </a:lnTo>
                  <a:lnTo>
                    <a:pt x="8180" y="4061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8"/>
            <p:cNvSpPr/>
            <p:nvPr/>
          </p:nvSpPr>
          <p:spPr>
            <a:xfrm>
              <a:off x="4940200" y="3096350"/>
              <a:ext cx="181575" cy="136050"/>
            </a:xfrm>
            <a:custGeom>
              <a:rect b="b" l="l" r="r" t="t"/>
              <a:pathLst>
                <a:path extrusionOk="0" h="5442" w="7263">
                  <a:moveTo>
                    <a:pt x="560" y="0"/>
                  </a:moveTo>
                  <a:lnTo>
                    <a:pt x="0" y="4620"/>
                  </a:lnTo>
                  <a:lnTo>
                    <a:pt x="6691" y="5441"/>
                  </a:lnTo>
                  <a:lnTo>
                    <a:pt x="7263" y="822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8"/>
            <p:cNvSpPr/>
            <p:nvPr/>
          </p:nvSpPr>
          <p:spPr>
            <a:xfrm>
              <a:off x="4831550" y="2376600"/>
              <a:ext cx="200650" cy="172975"/>
            </a:xfrm>
            <a:custGeom>
              <a:rect b="b" l="l" r="r" t="t"/>
              <a:pathLst>
                <a:path extrusionOk="0" h="6919" w="8026">
                  <a:moveTo>
                    <a:pt x="6203" y="1"/>
                  </a:moveTo>
                  <a:lnTo>
                    <a:pt x="0" y="2632"/>
                  </a:lnTo>
                  <a:lnTo>
                    <a:pt x="1810" y="6919"/>
                  </a:lnTo>
                  <a:lnTo>
                    <a:pt x="8025" y="4287"/>
                  </a:lnTo>
                  <a:lnTo>
                    <a:pt x="620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8"/>
            <p:cNvSpPr/>
            <p:nvPr/>
          </p:nvSpPr>
          <p:spPr>
            <a:xfrm>
              <a:off x="4399050" y="1803025"/>
              <a:ext cx="194400" cy="204825"/>
            </a:xfrm>
            <a:custGeom>
              <a:rect b="b" l="l" r="r" t="t"/>
              <a:pathLst>
                <a:path extrusionOk="0" h="8193" w="7776">
                  <a:moveTo>
                    <a:pt x="4061" y="1"/>
                  </a:moveTo>
                  <a:lnTo>
                    <a:pt x="0" y="5382"/>
                  </a:lnTo>
                  <a:lnTo>
                    <a:pt x="3715" y="8192"/>
                  </a:lnTo>
                  <a:lnTo>
                    <a:pt x="7775" y="2799"/>
                  </a:lnTo>
                  <a:lnTo>
                    <a:pt x="406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8"/>
            <p:cNvSpPr/>
            <p:nvPr/>
          </p:nvSpPr>
          <p:spPr>
            <a:xfrm>
              <a:off x="4092475" y="1626225"/>
              <a:ext cx="170275" cy="199750"/>
            </a:xfrm>
            <a:custGeom>
              <a:rect b="b" l="l" r="r" t="t"/>
              <a:pathLst>
                <a:path extrusionOk="0" h="7990" w="6811">
                  <a:moveTo>
                    <a:pt x="2488" y="0"/>
                  </a:moveTo>
                  <a:lnTo>
                    <a:pt x="0" y="6275"/>
                  </a:lnTo>
                  <a:lnTo>
                    <a:pt x="4334" y="7989"/>
                  </a:lnTo>
                  <a:lnTo>
                    <a:pt x="6810" y="1715"/>
                  </a:lnTo>
                  <a:lnTo>
                    <a:pt x="248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8"/>
            <p:cNvSpPr/>
            <p:nvPr/>
          </p:nvSpPr>
          <p:spPr>
            <a:xfrm>
              <a:off x="3404875" y="1552400"/>
              <a:ext cx="139625" cy="183675"/>
            </a:xfrm>
            <a:custGeom>
              <a:rect b="b" l="l" r="r" t="t"/>
              <a:pathLst>
                <a:path extrusionOk="0" h="7347" w="5585">
                  <a:moveTo>
                    <a:pt x="4608" y="1"/>
                  </a:moveTo>
                  <a:lnTo>
                    <a:pt x="1" y="679"/>
                  </a:lnTo>
                  <a:lnTo>
                    <a:pt x="977" y="7347"/>
                  </a:lnTo>
                  <a:lnTo>
                    <a:pt x="5585" y="6668"/>
                  </a:lnTo>
                  <a:lnTo>
                    <a:pt x="460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8"/>
            <p:cNvSpPr/>
            <p:nvPr/>
          </p:nvSpPr>
          <p:spPr>
            <a:xfrm>
              <a:off x="2726825" y="1822375"/>
              <a:ext cx="195875" cy="204525"/>
            </a:xfrm>
            <a:custGeom>
              <a:rect b="b" l="l" r="r" t="t"/>
              <a:pathLst>
                <a:path extrusionOk="0" h="8181" w="7835">
                  <a:moveTo>
                    <a:pt x="3655" y="1"/>
                  </a:moveTo>
                  <a:lnTo>
                    <a:pt x="0" y="2894"/>
                  </a:lnTo>
                  <a:lnTo>
                    <a:pt x="4179" y="8180"/>
                  </a:lnTo>
                  <a:lnTo>
                    <a:pt x="7834" y="5299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8"/>
            <p:cNvSpPr/>
            <p:nvPr/>
          </p:nvSpPr>
          <p:spPr>
            <a:xfrm>
              <a:off x="2302350" y="2407275"/>
              <a:ext cx="199750" cy="170575"/>
            </a:xfrm>
            <a:custGeom>
              <a:rect b="b" l="l" r="r" t="t"/>
              <a:pathLst>
                <a:path extrusionOk="0" h="6823" w="7990">
                  <a:moveTo>
                    <a:pt x="1715" y="0"/>
                  </a:moveTo>
                  <a:lnTo>
                    <a:pt x="1" y="4334"/>
                  </a:lnTo>
                  <a:lnTo>
                    <a:pt x="6264" y="6823"/>
                  </a:lnTo>
                  <a:lnTo>
                    <a:pt x="7990" y="2489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8"/>
            <p:cNvSpPr/>
            <p:nvPr/>
          </p:nvSpPr>
          <p:spPr>
            <a:xfrm>
              <a:off x="2228550" y="3125800"/>
              <a:ext cx="183675" cy="139625"/>
            </a:xfrm>
            <a:custGeom>
              <a:rect b="b" l="l" r="r" t="t"/>
              <a:pathLst>
                <a:path extrusionOk="0" h="5585" w="7347">
                  <a:moveTo>
                    <a:pt x="6668" y="1"/>
                  </a:moveTo>
                  <a:lnTo>
                    <a:pt x="0" y="989"/>
                  </a:lnTo>
                  <a:lnTo>
                    <a:pt x="679" y="5585"/>
                  </a:lnTo>
                  <a:lnTo>
                    <a:pt x="7346" y="4609"/>
                  </a:lnTo>
                  <a:lnTo>
                    <a:pt x="666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8"/>
            <p:cNvSpPr/>
            <p:nvPr/>
          </p:nvSpPr>
          <p:spPr>
            <a:xfrm>
              <a:off x="2498800" y="3747625"/>
              <a:ext cx="204225" cy="195875"/>
            </a:xfrm>
            <a:custGeom>
              <a:rect b="b" l="l" r="r" t="t"/>
              <a:pathLst>
                <a:path extrusionOk="0" h="7835" w="8169">
                  <a:moveTo>
                    <a:pt x="5287" y="0"/>
                  </a:moveTo>
                  <a:lnTo>
                    <a:pt x="1" y="4179"/>
                  </a:lnTo>
                  <a:lnTo>
                    <a:pt x="2882" y="7834"/>
                  </a:lnTo>
                  <a:lnTo>
                    <a:pt x="8169" y="3655"/>
                  </a:lnTo>
                  <a:lnTo>
                    <a:pt x="528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8"/>
            <p:cNvSpPr/>
            <p:nvPr/>
          </p:nvSpPr>
          <p:spPr>
            <a:xfrm>
              <a:off x="3083700" y="4168200"/>
              <a:ext cx="170300" cy="199750"/>
            </a:xfrm>
            <a:custGeom>
              <a:rect b="b" l="l" r="r" t="t"/>
              <a:pathLst>
                <a:path extrusionOk="0" h="7990" w="6812">
                  <a:moveTo>
                    <a:pt x="2489" y="1"/>
                  </a:moveTo>
                  <a:lnTo>
                    <a:pt x="1" y="6263"/>
                  </a:lnTo>
                  <a:lnTo>
                    <a:pt x="4323" y="7990"/>
                  </a:lnTo>
                  <a:lnTo>
                    <a:pt x="6811" y="1715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8"/>
            <p:cNvSpPr/>
            <p:nvPr/>
          </p:nvSpPr>
          <p:spPr>
            <a:xfrm>
              <a:off x="3801950" y="4258100"/>
              <a:ext cx="139625" cy="183675"/>
            </a:xfrm>
            <a:custGeom>
              <a:rect b="b" l="l" r="r" t="t"/>
              <a:pathLst>
                <a:path extrusionOk="0" h="7347" w="5585">
                  <a:moveTo>
                    <a:pt x="4608" y="0"/>
                  </a:moveTo>
                  <a:lnTo>
                    <a:pt x="1" y="679"/>
                  </a:lnTo>
                  <a:lnTo>
                    <a:pt x="977" y="7346"/>
                  </a:lnTo>
                  <a:lnTo>
                    <a:pt x="5585" y="6680"/>
                  </a:lnTo>
                  <a:lnTo>
                    <a:pt x="460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8"/>
            <p:cNvSpPr/>
            <p:nvPr/>
          </p:nvSpPr>
          <p:spPr>
            <a:xfrm>
              <a:off x="4423750" y="3967275"/>
              <a:ext cx="195875" cy="204525"/>
            </a:xfrm>
            <a:custGeom>
              <a:rect b="b" l="l" r="r" t="t"/>
              <a:pathLst>
                <a:path extrusionOk="0" h="8181" w="7835">
                  <a:moveTo>
                    <a:pt x="3656" y="1"/>
                  </a:moveTo>
                  <a:lnTo>
                    <a:pt x="1" y="2894"/>
                  </a:lnTo>
                  <a:lnTo>
                    <a:pt x="4180" y="8180"/>
                  </a:lnTo>
                  <a:lnTo>
                    <a:pt x="7835" y="5287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8"/>
            <p:cNvSpPr/>
            <p:nvPr/>
          </p:nvSpPr>
          <p:spPr>
            <a:xfrm>
              <a:off x="4844350" y="3416325"/>
              <a:ext cx="199750" cy="170575"/>
            </a:xfrm>
            <a:custGeom>
              <a:rect b="b" l="l" r="r" t="t"/>
              <a:pathLst>
                <a:path extrusionOk="0" h="6823" w="7990">
                  <a:moveTo>
                    <a:pt x="1715" y="0"/>
                  </a:moveTo>
                  <a:lnTo>
                    <a:pt x="0" y="4334"/>
                  </a:lnTo>
                  <a:lnTo>
                    <a:pt x="6275" y="6823"/>
                  </a:lnTo>
                  <a:lnTo>
                    <a:pt x="7989" y="2489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8"/>
            <p:cNvSpPr/>
            <p:nvPr/>
          </p:nvSpPr>
          <p:spPr>
            <a:xfrm>
              <a:off x="4934225" y="2728750"/>
              <a:ext cx="183975" cy="139625"/>
            </a:xfrm>
            <a:custGeom>
              <a:rect b="b" l="l" r="r" t="t"/>
              <a:pathLst>
                <a:path extrusionOk="0" h="5585" w="7359">
                  <a:moveTo>
                    <a:pt x="6680" y="0"/>
                  </a:moveTo>
                  <a:lnTo>
                    <a:pt x="1" y="976"/>
                  </a:lnTo>
                  <a:lnTo>
                    <a:pt x="680" y="5584"/>
                  </a:lnTo>
                  <a:lnTo>
                    <a:pt x="7359" y="4608"/>
                  </a:lnTo>
                  <a:lnTo>
                    <a:pt x="668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4643425" y="2050675"/>
              <a:ext cx="204525" cy="195875"/>
            </a:xfrm>
            <a:custGeom>
              <a:rect b="b" l="l" r="r" t="t"/>
              <a:pathLst>
                <a:path extrusionOk="0" h="7835" w="8181">
                  <a:moveTo>
                    <a:pt x="5287" y="1"/>
                  </a:moveTo>
                  <a:lnTo>
                    <a:pt x="1" y="4180"/>
                  </a:lnTo>
                  <a:lnTo>
                    <a:pt x="2882" y="7835"/>
                  </a:lnTo>
                  <a:lnTo>
                    <a:pt x="8180" y="3644"/>
                  </a:lnTo>
                  <a:lnTo>
                    <a:pt x="52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" name="Google Shape;1239;p38"/>
          <p:cNvSpPr/>
          <p:nvPr/>
        </p:nvSpPr>
        <p:spPr>
          <a:xfrm>
            <a:off x="4581426" y="2536174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24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38"/>
          <p:cNvSpPr/>
          <p:nvPr/>
        </p:nvSpPr>
        <p:spPr>
          <a:xfrm>
            <a:off x="4581426" y="2536570"/>
            <a:ext cx="214" cy="16"/>
          </a:xfrm>
          <a:custGeom>
            <a:rect b="b" l="l" r="r" t="t"/>
            <a:pathLst>
              <a:path extrusionOk="0" h="1" w="13">
                <a:moveTo>
                  <a:pt x="1" y="0"/>
                </a:moveTo>
                <a:lnTo>
                  <a:pt x="13" y="0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38"/>
          <p:cNvSpPr/>
          <p:nvPr/>
        </p:nvSpPr>
        <p:spPr>
          <a:xfrm>
            <a:off x="4581426" y="2536570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38"/>
          <p:cNvSpPr/>
          <p:nvPr/>
        </p:nvSpPr>
        <p:spPr>
          <a:xfrm flipH="1" rot="10800000">
            <a:off x="2787182" y="2305557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38"/>
          <p:cNvSpPr/>
          <p:nvPr/>
        </p:nvSpPr>
        <p:spPr>
          <a:xfrm flipH="1">
            <a:off x="5745232" y="2929257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38"/>
          <p:cNvSpPr/>
          <p:nvPr/>
        </p:nvSpPr>
        <p:spPr>
          <a:xfrm flipH="1" rot="10800000">
            <a:off x="8234371" y="412843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38"/>
          <p:cNvSpPr/>
          <p:nvPr/>
        </p:nvSpPr>
        <p:spPr>
          <a:xfrm flipH="1">
            <a:off x="984970" y="1318883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6" name="Google Shape;124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534" y="2151550"/>
            <a:ext cx="840215" cy="111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39"/>
          <p:cNvSpPr/>
          <p:nvPr/>
        </p:nvSpPr>
        <p:spPr>
          <a:xfrm>
            <a:off x="2799731" y="1020748"/>
            <a:ext cx="3544538" cy="3371214"/>
          </a:xfrm>
          <a:custGeom>
            <a:rect b="b" l="l" r="r" t="t"/>
            <a:pathLst>
              <a:path extrusionOk="0" h="44969" w="47281">
                <a:moveTo>
                  <a:pt x="23640" y="798"/>
                </a:moveTo>
                <a:lnTo>
                  <a:pt x="46523" y="17424"/>
                </a:lnTo>
                <a:lnTo>
                  <a:pt x="37780" y="44321"/>
                </a:lnTo>
                <a:lnTo>
                  <a:pt x="9496" y="44321"/>
                </a:lnTo>
                <a:lnTo>
                  <a:pt x="758" y="17424"/>
                </a:lnTo>
                <a:lnTo>
                  <a:pt x="23640" y="798"/>
                </a:lnTo>
                <a:close/>
                <a:moveTo>
                  <a:pt x="23640" y="1"/>
                </a:moveTo>
                <a:lnTo>
                  <a:pt x="186" y="17039"/>
                </a:lnTo>
                <a:lnTo>
                  <a:pt x="0" y="17176"/>
                </a:lnTo>
                <a:lnTo>
                  <a:pt x="9026" y="44968"/>
                </a:lnTo>
                <a:lnTo>
                  <a:pt x="38250" y="44968"/>
                </a:lnTo>
                <a:lnTo>
                  <a:pt x="47281" y="17176"/>
                </a:lnTo>
                <a:lnTo>
                  <a:pt x="23640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39"/>
          <p:cNvSpPr/>
          <p:nvPr/>
        </p:nvSpPr>
        <p:spPr>
          <a:xfrm>
            <a:off x="4566640" y="2294363"/>
            <a:ext cx="1754689" cy="437960"/>
          </a:xfrm>
          <a:custGeom>
            <a:rect b="b" l="l" r="r" t="t"/>
            <a:pathLst>
              <a:path extrusionOk="0" h="5842" w="23406">
                <a:moveTo>
                  <a:pt x="23264" y="1"/>
                </a:moveTo>
                <a:lnTo>
                  <a:pt x="0" y="5212"/>
                </a:lnTo>
                <a:lnTo>
                  <a:pt x="138" y="5841"/>
                </a:lnTo>
                <a:lnTo>
                  <a:pt x="23406" y="635"/>
                </a:lnTo>
                <a:lnTo>
                  <a:pt x="23264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39"/>
          <p:cNvSpPr/>
          <p:nvPr/>
        </p:nvSpPr>
        <p:spPr>
          <a:xfrm>
            <a:off x="4547673" y="1050660"/>
            <a:ext cx="48579" cy="1658731"/>
          </a:xfrm>
          <a:custGeom>
            <a:rect b="b" l="l" r="r" t="t"/>
            <a:pathLst>
              <a:path extrusionOk="0" h="22126" w="648">
                <a:moveTo>
                  <a:pt x="1" y="1"/>
                </a:moveTo>
                <a:lnTo>
                  <a:pt x="1" y="22125"/>
                </a:lnTo>
                <a:lnTo>
                  <a:pt x="648" y="22125"/>
                </a:lnTo>
                <a:lnTo>
                  <a:pt x="648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39"/>
          <p:cNvSpPr/>
          <p:nvPr/>
        </p:nvSpPr>
        <p:spPr>
          <a:xfrm>
            <a:off x="2822596" y="2294063"/>
            <a:ext cx="1754389" cy="438560"/>
          </a:xfrm>
          <a:custGeom>
            <a:rect b="b" l="l" r="r" t="t"/>
            <a:pathLst>
              <a:path extrusionOk="0" h="5850" w="23402">
                <a:moveTo>
                  <a:pt x="143" y="0"/>
                </a:moveTo>
                <a:lnTo>
                  <a:pt x="1" y="630"/>
                </a:lnTo>
                <a:lnTo>
                  <a:pt x="23260" y="5850"/>
                </a:lnTo>
                <a:lnTo>
                  <a:pt x="23402" y="5220"/>
                </a:lnTo>
                <a:lnTo>
                  <a:pt x="143" y="0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39"/>
          <p:cNvSpPr/>
          <p:nvPr/>
        </p:nvSpPr>
        <p:spPr>
          <a:xfrm>
            <a:off x="3473689" y="2696036"/>
            <a:ext cx="1118590" cy="1684970"/>
          </a:xfrm>
          <a:custGeom>
            <a:rect b="b" l="l" r="r" t="t"/>
            <a:pathLst>
              <a:path extrusionOk="0" h="22476" w="14921">
                <a:moveTo>
                  <a:pt x="14376" y="0"/>
                </a:moveTo>
                <a:lnTo>
                  <a:pt x="1" y="22125"/>
                </a:lnTo>
                <a:lnTo>
                  <a:pt x="546" y="22475"/>
                </a:lnTo>
                <a:lnTo>
                  <a:pt x="14921" y="350"/>
                </a:lnTo>
                <a:lnTo>
                  <a:pt x="14376" y="0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6" name="Google Shape;1256;p39"/>
          <p:cNvSpPr/>
          <p:nvPr/>
        </p:nvSpPr>
        <p:spPr>
          <a:xfrm>
            <a:off x="4551346" y="2695662"/>
            <a:ext cx="1118590" cy="1684970"/>
          </a:xfrm>
          <a:custGeom>
            <a:rect b="b" l="l" r="r" t="t"/>
            <a:pathLst>
              <a:path extrusionOk="0" h="22476" w="14921">
                <a:moveTo>
                  <a:pt x="546" y="1"/>
                </a:moveTo>
                <a:lnTo>
                  <a:pt x="1" y="355"/>
                </a:lnTo>
                <a:lnTo>
                  <a:pt x="14380" y="22476"/>
                </a:lnTo>
                <a:lnTo>
                  <a:pt x="14920" y="22121"/>
                </a:lnTo>
                <a:lnTo>
                  <a:pt x="546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39"/>
          <p:cNvSpPr/>
          <p:nvPr/>
        </p:nvSpPr>
        <p:spPr>
          <a:xfrm>
            <a:off x="3962030" y="1475204"/>
            <a:ext cx="2259595" cy="2076300"/>
          </a:xfrm>
          <a:custGeom>
            <a:rect b="b" l="l" r="r" t="t"/>
            <a:pathLst>
              <a:path extrusionOk="0" h="27696" w="30141">
                <a:moveTo>
                  <a:pt x="14703" y="1"/>
                </a:moveTo>
                <a:lnTo>
                  <a:pt x="0" y="13405"/>
                </a:lnTo>
                <a:lnTo>
                  <a:pt x="7192" y="27696"/>
                </a:lnTo>
                <a:lnTo>
                  <a:pt x="20308" y="24461"/>
                </a:lnTo>
                <a:lnTo>
                  <a:pt x="30141" y="13427"/>
                </a:lnTo>
                <a:lnTo>
                  <a:pt x="14703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39"/>
          <p:cNvSpPr/>
          <p:nvPr/>
        </p:nvSpPr>
        <p:spPr>
          <a:xfrm>
            <a:off x="2629742" y="1807910"/>
            <a:ext cx="2046088" cy="1796896"/>
          </a:xfrm>
          <a:custGeom>
            <a:rect b="b" l="l" r="r" t="t"/>
            <a:pathLst>
              <a:path extrusionOk="0" h="23969" w="27293">
                <a:moveTo>
                  <a:pt x="17349" y="1"/>
                </a:moveTo>
                <a:lnTo>
                  <a:pt x="1" y="4640"/>
                </a:lnTo>
                <a:lnTo>
                  <a:pt x="7800" y="23969"/>
                </a:lnTo>
                <a:lnTo>
                  <a:pt x="27292" y="22998"/>
                </a:lnTo>
                <a:lnTo>
                  <a:pt x="27062" y="6000"/>
                </a:lnTo>
                <a:lnTo>
                  <a:pt x="17349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9" name="Google Shape;1259;p39"/>
          <p:cNvSpPr/>
          <p:nvPr/>
        </p:nvSpPr>
        <p:spPr>
          <a:xfrm rot="2700000">
            <a:off x="4341692" y="2798693"/>
            <a:ext cx="1932436" cy="1479633"/>
          </a:xfrm>
          <a:custGeom>
            <a:rect b="b" l="l" r="r" t="t"/>
            <a:pathLst>
              <a:path extrusionOk="0" h="19737" w="25777">
                <a:moveTo>
                  <a:pt x="14703" y="0"/>
                </a:moveTo>
                <a:lnTo>
                  <a:pt x="0" y="3984"/>
                </a:lnTo>
                <a:lnTo>
                  <a:pt x="6239" y="19737"/>
                </a:lnTo>
                <a:lnTo>
                  <a:pt x="19887" y="15691"/>
                </a:lnTo>
                <a:lnTo>
                  <a:pt x="25776" y="4600"/>
                </a:lnTo>
                <a:lnTo>
                  <a:pt x="14703" y="0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0" name="Google Shape;1260;p39"/>
          <p:cNvSpPr txBox="1"/>
          <p:nvPr>
            <p:ph idx="4294967295" type="subTitle"/>
          </p:nvPr>
        </p:nvSpPr>
        <p:spPr>
          <a:xfrm>
            <a:off x="3138101" y="2654700"/>
            <a:ext cx="7503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10%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1" name="Google Shape;1261;p39"/>
          <p:cNvSpPr txBox="1"/>
          <p:nvPr>
            <p:ph idx="4294967295" type="subTitle"/>
          </p:nvPr>
        </p:nvSpPr>
        <p:spPr>
          <a:xfrm>
            <a:off x="5214230" y="3288021"/>
            <a:ext cx="7503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15%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2" name="Google Shape;1262;p39"/>
          <p:cNvSpPr txBox="1"/>
          <p:nvPr>
            <p:ph idx="4294967295" type="subTitle"/>
          </p:nvPr>
        </p:nvSpPr>
        <p:spPr>
          <a:xfrm>
            <a:off x="4876890" y="2006953"/>
            <a:ext cx="8682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20%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3" name="Google Shape;1263;p39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MARKET SIZE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64" name="Google Shape;1264;p39"/>
          <p:cNvSpPr txBox="1"/>
          <p:nvPr>
            <p:ph idx="4294967295" type="subTitle"/>
          </p:nvPr>
        </p:nvSpPr>
        <p:spPr>
          <a:xfrm>
            <a:off x="1146718" y="2571771"/>
            <a:ext cx="1380300" cy="3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MERCURY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5" name="Google Shape;1265;p39"/>
          <p:cNvSpPr txBox="1"/>
          <p:nvPr>
            <p:ph idx="4294967295" type="subTitle"/>
          </p:nvPr>
        </p:nvSpPr>
        <p:spPr>
          <a:xfrm>
            <a:off x="6599623" y="1994180"/>
            <a:ext cx="8412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MARS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6" name="Google Shape;1266;p39"/>
          <p:cNvSpPr txBox="1"/>
          <p:nvPr>
            <p:ph idx="4294967295" type="subTitle"/>
          </p:nvPr>
        </p:nvSpPr>
        <p:spPr>
          <a:xfrm>
            <a:off x="6597083" y="3306510"/>
            <a:ext cx="8412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VENUS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7" name="Google Shape;1267;p39"/>
          <p:cNvSpPr txBox="1"/>
          <p:nvPr>
            <p:ph idx="4294967295" type="subTitle"/>
          </p:nvPr>
        </p:nvSpPr>
        <p:spPr>
          <a:xfrm>
            <a:off x="6599631" y="2370155"/>
            <a:ext cx="1592400" cy="8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Despite being red, Mars is a cold place, not hot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268" name="Google Shape;1268;p39"/>
          <p:cNvSpPr txBox="1"/>
          <p:nvPr>
            <p:ph idx="4294967295" type="subTitle"/>
          </p:nvPr>
        </p:nvSpPr>
        <p:spPr>
          <a:xfrm>
            <a:off x="934618" y="3091921"/>
            <a:ext cx="1592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Mercury is the closest planet to the Sun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269" name="Google Shape;1269;p39"/>
          <p:cNvSpPr txBox="1"/>
          <p:nvPr>
            <p:ph idx="4294967295" type="subTitle"/>
          </p:nvPr>
        </p:nvSpPr>
        <p:spPr>
          <a:xfrm>
            <a:off x="6599623" y="3698954"/>
            <a:ext cx="1592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name, but it’s too hot</a:t>
            </a:r>
            <a:endParaRPr sz="1000">
              <a:solidFill>
                <a:srgbClr val="F3F3F3"/>
              </a:solidFill>
            </a:endParaRPr>
          </a:p>
        </p:txBody>
      </p:sp>
      <p:cxnSp>
        <p:nvCxnSpPr>
          <p:cNvPr id="1270" name="Google Shape;1270;p39"/>
          <p:cNvCxnSpPr/>
          <p:nvPr/>
        </p:nvCxnSpPr>
        <p:spPr>
          <a:xfrm>
            <a:off x="5245056" y="2275463"/>
            <a:ext cx="1941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271" name="Google Shape;1271;p39"/>
          <p:cNvCxnSpPr/>
          <p:nvPr/>
        </p:nvCxnSpPr>
        <p:spPr>
          <a:xfrm rot="10800000">
            <a:off x="1686802" y="3009000"/>
            <a:ext cx="1843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272" name="Google Shape;1272;p39"/>
          <p:cNvCxnSpPr/>
          <p:nvPr/>
        </p:nvCxnSpPr>
        <p:spPr>
          <a:xfrm>
            <a:off x="5565992" y="3604800"/>
            <a:ext cx="1637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7" name="Google Shape;1277;p40"/>
          <p:cNvPicPr preferRelativeResize="0"/>
          <p:nvPr/>
        </p:nvPicPr>
        <p:blipFill rotWithShape="1">
          <a:blip r:embed="rId4">
            <a:alphaModFix/>
          </a:blip>
          <a:srcRect b="2030" l="38900" r="25895" t="-2030"/>
          <a:stretch/>
        </p:blipFill>
        <p:spPr>
          <a:xfrm>
            <a:off x="499718" y="1605450"/>
            <a:ext cx="1845773" cy="2949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78" name="Google Shape;1278;p40"/>
          <p:cNvGrpSpPr/>
          <p:nvPr/>
        </p:nvGrpSpPr>
        <p:grpSpPr>
          <a:xfrm>
            <a:off x="3542825" y="1527664"/>
            <a:ext cx="262884" cy="863964"/>
            <a:chOff x="4198388" y="2011050"/>
            <a:chExt cx="181600" cy="596825"/>
          </a:xfrm>
        </p:grpSpPr>
        <p:sp>
          <p:nvSpPr>
            <p:cNvPr id="1279" name="Google Shape;127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7" name="Google Shape;1287;p40"/>
          <p:cNvSpPr txBox="1"/>
          <p:nvPr/>
        </p:nvSpPr>
        <p:spPr>
          <a:xfrm>
            <a:off x="2318934" y="2429230"/>
            <a:ext cx="861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55%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88" name="Google Shape;1288;p40"/>
          <p:cNvSpPr txBox="1"/>
          <p:nvPr/>
        </p:nvSpPr>
        <p:spPr>
          <a:xfrm>
            <a:off x="4623628" y="958625"/>
            <a:ext cx="16608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AVERAGE SPEND PER CUSTOMER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89" name="Google Shape;1289;p40"/>
          <p:cNvSpPr txBox="1"/>
          <p:nvPr/>
        </p:nvSpPr>
        <p:spPr>
          <a:xfrm>
            <a:off x="3230193" y="2399403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15-25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90" name="Google Shape;1290;p40"/>
          <p:cNvSpPr txBox="1"/>
          <p:nvPr/>
        </p:nvSpPr>
        <p:spPr>
          <a:xfrm>
            <a:off x="4908619" y="1812997"/>
            <a:ext cx="10503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$</a:t>
            </a: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27.00 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91" name="Google Shape;1291;p40"/>
          <p:cNvSpPr txBox="1"/>
          <p:nvPr/>
        </p:nvSpPr>
        <p:spPr>
          <a:xfrm>
            <a:off x="2193432" y="958625"/>
            <a:ext cx="10728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GENDER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92" name="Google Shape;1292;p40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TARGET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293" name="Google Shape;1293;p40"/>
          <p:cNvGrpSpPr/>
          <p:nvPr/>
        </p:nvGrpSpPr>
        <p:grpSpPr>
          <a:xfrm>
            <a:off x="6438156" y="1459060"/>
            <a:ext cx="1593833" cy="1336897"/>
            <a:chOff x="7607763" y="1492550"/>
            <a:chExt cx="1536225" cy="1288575"/>
          </a:xfrm>
        </p:grpSpPr>
        <p:sp>
          <p:nvSpPr>
            <p:cNvPr id="1294" name="Google Shape;1294;p40"/>
            <p:cNvSpPr/>
            <p:nvPr/>
          </p:nvSpPr>
          <p:spPr>
            <a:xfrm>
              <a:off x="7655688" y="1582725"/>
              <a:ext cx="1440375" cy="1198400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7607763" y="1534800"/>
              <a:ext cx="1536225" cy="1117725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0"/>
            <p:cNvSpPr/>
            <p:nvPr/>
          </p:nvSpPr>
          <p:spPr>
            <a:xfrm>
              <a:off x="7613413" y="1492550"/>
              <a:ext cx="1125750" cy="47950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0"/>
            <p:cNvSpPr/>
            <p:nvPr/>
          </p:nvSpPr>
          <p:spPr>
            <a:xfrm>
              <a:off x="89329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89329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77515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77515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7804813" y="1726200"/>
              <a:ext cx="1141825" cy="881975"/>
            </a:xfrm>
            <a:custGeom>
              <a:rect b="b" l="l" r="r" t="t"/>
              <a:pathLst>
                <a:path extrusionOk="0" h="35279" w="45673">
                  <a:moveTo>
                    <a:pt x="0" y="1"/>
                  </a:moveTo>
                  <a:lnTo>
                    <a:pt x="0" y="35279"/>
                  </a:lnTo>
                  <a:lnTo>
                    <a:pt x="45672" y="35279"/>
                  </a:lnTo>
                  <a:lnTo>
                    <a:pt x="45672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0"/>
            <p:cNvSpPr/>
            <p:nvPr/>
          </p:nvSpPr>
          <p:spPr>
            <a:xfrm>
              <a:off x="8298913" y="187502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8298913" y="2163450"/>
              <a:ext cx="558425" cy="63425"/>
            </a:xfrm>
            <a:custGeom>
              <a:rect b="b" l="l" r="r" t="t"/>
              <a:pathLst>
                <a:path extrusionOk="0" h="2537" w="22337">
                  <a:moveTo>
                    <a:pt x="0" y="1"/>
                  </a:moveTo>
                  <a:lnTo>
                    <a:pt x="0" y="2537"/>
                  </a:lnTo>
                  <a:lnTo>
                    <a:pt x="22337" y="2537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8298913" y="245217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8299213" y="1875025"/>
              <a:ext cx="455725" cy="63125"/>
            </a:xfrm>
            <a:custGeom>
              <a:rect b="b" l="l" r="r" t="t"/>
              <a:pathLst>
                <a:path extrusionOk="0" h="2525" w="18229">
                  <a:moveTo>
                    <a:pt x="0" y="1"/>
                  </a:moveTo>
                  <a:lnTo>
                    <a:pt x="0" y="2525"/>
                  </a:lnTo>
                  <a:lnTo>
                    <a:pt x="18229" y="2525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0"/>
            <p:cNvSpPr/>
            <p:nvPr/>
          </p:nvSpPr>
          <p:spPr>
            <a:xfrm>
              <a:off x="8298913" y="2163450"/>
              <a:ext cx="508725" cy="63425"/>
            </a:xfrm>
            <a:custGeom>
              <a:rect b="b" l="l" r="r" t="t"/>
              <a:pathLst>
                <a:path extrusionOk="0" h="2537" w="20349">
                  <a:moveTo>
                    <a:pt x="0" y="1"/>
                  </a:moveTo>
                  <a:lnTo>
                    <a:pt x="0" y="2537"/>
                  </a:lnTo>
                  <a:lnTo>
                    <a:pt x="20348" y="2537"/>
                  </a:lnTo>
                  <a:lnTo>
                    <a:pt x="203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8299213" y="2449200"/>
              <a:ext cx="455725" cy="66400"/>
            </a:xfrm>
            <a:custGeom>
              <a:rect b="b" l="l" r="r" t="t"/>
              <a:pathLst>
                <a:path extrusionOk="0" h="2656" w="18229">
                  <a:moveTo>
                    <a:pt x="18229" y="1"/>
                  </a:moveTo>
                  <a:lnTo>
                    <a:pt x="0" y="120"/>
                  </a:lnTo>
                  <a:lnTo>
                    <a:pt x="0" y="2656"/>
                  </a:lnTo>
                  <a:lnTo>
                    <a:pt x="18229" y="2537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" name="Google Shape;1308;p40"/>
          <p:cNvGrpSpPr/>
          <p:nvPr/>
        </p:nvGrpSpPr>
        <p:grpSpPr>
          <a:xfrm>
            <a:off x="4894644" y="1650546"/>
            <a:ext cx="1072808" cy="1035631"/>
            <a:chOff x="5529513" y="1905400"/>
            <a:chExt cx="868600" cy="838500"/>
          </a:xfrm>
        </p:grpSpPr>
        <p:sp>
          <p:nvSpPr>
            <p:cNvPr id="1309" name="Google Shape;1309;p40"/>
            <p:cNvSpPr/>
            <p:nvPr/>
          </p:nvSpPr>
          <p:spPr>
            <a:xfrm>
              <a:off x="6306688" y="2309600"/>
              <a:ext cx="91425" cy="38425"/>
            </a:xfrm>
            <a:custGeom>
              <a:rect b="b" l="l" r="r" t="t"/>
              <a:pathLst>
                <a:path extrusionOk="0" h="1537" w="3657">
                  <a:moveTo>
                    <a:pt x="60" y="1"/>
                  </a:moveTo>
                  <a:lnTo>
                    <a:pt x="1" y="1227"/>
                  </a:lnTo>
                  <a:lnTo>
                    <a:pt x="3585" y="1537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6295988" y="2370325"/>
              <a:ext cx="94975" cy="53300"/>
            </a:xfrm>
            <a:custGeom>
              <a:rect b="b" l="l" r="r" t="t"/>
              <a:pathLst>
                <a:path extrusionOk="0" h="2132" w="3799">
                  <a:moveTo>
                    <a:pt x="262" y="1"/>
                  </a:moveTo>
                  <a:cubicBezTo>
                    <a:pt x="238" y="203"/>
                    <a:pt x="203" y="405"/>
                    <a:pt x="143" y="596"/>
                  </a:cubicBezTo>
                  <a:cubicBezTo>
                    <a:pt x="72" y="894"/>
                    <a:pt x="0" y="1191"/>
                    <a:pt x="0" y="1191"/>
                  </a:cubicBezTo>
                  <a:lnTo>
                    <a:pt x="3465" y="2132"/>
                  </a:lnTo>
                  <a:cubicBezTo>
                    <a:pt x="3465" y="2132"/>
                    <a:pt x="3560" y="1763"/>
                    <a:pt x="3655" y="1382"/>
                  </a:cubicBezTo>
                  <a:cubicBezTo>
                    <a:pt x="3727" y="1132"/>
                    <a:pt x="3775" y="882"/>
                    <a:pt x="3798" y="632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6274838" y="2428975"/>
              <a:ext cx="96175" cy="66700"/>
            </a:xfrm>
            <a:custGeom>
              <a:rect b="b" l="l" r="r" t="t"/>
              <a:pathLst>
                <a:path extrusionOk="0" h="2668" w="3847">
                  <a:moveTo>
                    <a:pt x="465" y="0"/>
                  </a:moveTo>
                  <a:lnTo>
                    <a:pt x="263" y="572"/>
                  </a:lnTo>
                  <a:lnTo>
                    <a:pt x="1" y="1131"/>
                  </a:lnTo>
                  <a:lnTo>
                    <a:pt x="3251" y="2667"/>
                  </a:lnTo>
                  <a:cubicBezTo>
                    <a:pt x="3251" y="2667"/>
                    <a:pt x="3418" y="2322"/>
                    <a:pt x="3573" y="1977"/>
                  </a:cubicBezTo>
                  <a:lnTo>
                    <a:pt x="3847" y="125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0"/>
            <p:cNvSpPr/>
            <p:nvPr/>
          </p:nvSpPr>
          <p:spPr>
            <a:xfrm>
              <a:off x="6243888" y="2484025"/>
              <a:ext cx="94100" cy="78025"/>
            </a:xfrm>
            <a:custGeom>
              <a:rect b="b" l="l" r="r" t="t"/>
              <a:pathLst>
                <a:path extrusionOk="0" h="3121" w="3764">
                  <a:moveTo>
                    <a:pt x="667" y="1"/>
                  </a:moveTo>
                  <a:lnTo>
                    <a:pt x="346" y="525"/>
                  </a:lnTo>
                  <a:cubicBezTo>
                    <a:pt x="251" y="703"/>
                    <a:pt x="132" y="870"/>
                    <a:pt x="1" y="1025"/>
                  </a:cubicBezTo>
                  <a:lnTo>
                    <a:pt x="2930" y="3120"/>
                  </a:lnTo>
                  <a:cubicBezTo>
                    <a:pt x="3096" y="2918"/>
                    <a:pt x="3239" y="2703"/>
                    <a:pt x="3370" y="2489"/>
                  </a:cubicBezTo>
                  <a:cubicBezTo>
                    <a:pt x="3573" y="2156"/>
                    <a:pt x="3763" y="1822"/>
                    <a:pt x="3763" y="1822"/>
                  </a:cubicBez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0"/>
            <p:cNvSpPr/>
            <p:nvPr/>
          </p:nvSpPr>
          <p:spPr>
            <a:xfrm>
              <a:off x="6204613" y="2533750"/>
              <a:ext cx="89000" cy="86650"/>
            </a:xfrm>
            <a:custGeom>
              <a:rect b="b" l="l" r="r" t="t"/>
              <a:pathLst>
                <a:path extrusionOk="0" h="3466" w="3560">
                  <a:moveTo>
                    <a:pt x="822" y="0"/>
                  </a:moveTo>
                  <a:lnTo>
                    <a:pt x="417" y="453"/>
                  </a:lnTo>
                  <a:lnTo>
                    <a:pt x="131" y="762"/>
                  </a:lnTo>
                  <a:cubicBezTo>
                    <a:pt x="83" y="810"/>
                    <a:pt x="48" y="845"/>
                    <a:pt x="0" y="893"/>
                  </a:cubicBezTo>
                  <a:lnTo>
                    <a:pt x="2512" y="3465"/>
                  </a:lnTo>
                  <a:cubicBezTo>
                    <a:pt x="2512" y="3465"/>
                    <a:pt x="2513" y="3465"/>
                    <a:pt x="2513" y="3465"/>
                  </a:cubicBezTo>
                  <a:cubicBezTo>
                    <a:pt x="2557" y="3465"/>
                    <a:pt x="3560" y="2346"/>
                    <a:pt x="3560" y="2346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6157263" y="2576600"/>
              <a:ext cx="81600" cy="92600"/>
            </a:xfrm>
            <a:custGeom>
              <a:rect b="b" l="l" r="r" t="t"/>
              <a:pathLst>
                <a:path extrusionOk="0" h="3704" w="3264">
                  <a:moveTo>
                    <a:pt x="977" y="1"/>
                  </a:moveTo>
                  <a:lnTo>
                    <a:pt x="1" y="727"/>
                  </a:lnTo>
                  <a:lnTo>
                    <a:pt x="2025" y="3703"/>
                  </a:lnTo>
                  <a:lnTo>
                    <a:pt x="3263" y="2775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0"/>
            <p:cNvSpPr/>
            <p:nvPr/>
          </p:nvSpPr>
          <p:spPr>
            <a:xfrm>
              <a:off x="6103988" y="2610825"/>
              <a:ext cx="71775" cy="95575"/>
            </a:xfrm>
            <a:custGeom>
              <a:rect b="b" l="l" r="r" t="t"/>
              <a:pathLst>
                <a:path extrusionOk="0" h="3823" w="2871">
                  <a:moveTo>
                    <a:pt x="1096" y="1"/>
                  </a:moveTo>
                  <a:lnTo>
                    <a:pt x="929" y="96"/>
                  </a:lnTo>
                  <a:lnTo>
                    <a:pt x="548" y="275"/>
                  </a:lnTo>
                  <a:lnTo>
                    <a:pt x="1" y="537"/>
                  </a:lnTo>
                  <a:lnTo>
                    <a:pt x="1477" y="3823"/>
                  </a:lnTo>
                  <a:cubicBezTo>
                    <a:pt x="1477" y="3823"/>
                    <a:pt x="2870" y="3168"/>
                    <a:pt x="2846" y="3132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0"/>
            <p:cNvSpPr/>
            <p:nvPr/>
          </p:nvSpPr>
          <p:spPr>
            <a:xfrm>
              <a:off x="6046538" y="2635550"/>
              <a:ext cx="58675" cy="95550"/>
            </a:xfrm>
            <a:custGeom>
              <a:rect b="b" l="l" r="r" t="t"/>
              <a:pathLst>
                <a:path extrusionOk="0" h="3822" w="2347">
                  <a:moveTo>
                    <a:pt x="1168" y="0"/>
                  </a:moveTo>
                  <a:lnTo>
                    <a:pt x="989" y="60"/>
                  </a:lnTo>
                  <a:cubicBezTo>
                    <a:pt x="858" y="119"/>
                    <a:pt x="727" y="155"/>
                    <a:pt x="596" y="191"/>
                  </a:cubicBezTo>
                  <a:lnTo>
                    <a:pt x="1" y="333"/>
                  </a:lnTo>
                  <a:lnTo>
                    <a:pt x="870" y="3822"/>
                  </a:lnTo>
                  <a:lnTo>
                    <a:pt x="1620" y="3631"/>
                  </a:lnTo>
                  <a:cubicBezTo>
                    <a:pt x="1787" y="3596"/>
                    <a:pt x="1953" y="3536"/>
                    <a:pt x="2120" y="3477"/>
                  </a:cubicBezTo>
                  <a:lnTo>
                    <a:pt x="2346" y="3405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5986413" y="2649825"/>
              <a:ext cx="44075" cy="93200"/>
            </a:xfrm>
            <a:custGeom>
              <a:rect b="b" l="l" r="r" t="t"/>
              <a:pathLst>
                <a:path extrusionOk="0" h="3728" w="1763">
                  <a:moveTo>
                    <a:pt x="1203" y="1"/>
                  </a:moveTo>
                  <a:lnTo>
                    <a:pt x="608" y="96"/>
                  </a:lnTo>
                  <a:cubicBezTo>
                    <a:pt x="298" y="143"/>
                    <a:pt x="1" y="143"/>
                    <a:pt x="1" y="143"/>
                  </a:cubicBezTo>
                  <a:lnTo>
                    <a:pt x="227" y="3727"/>
                  </a:lnTo>
                  <a:cubicBezTo>
                    <a:pt x="227" y="3727"/>
                    <a:pt x="620" y="3727"/>
                    <a:pt x="1001" y="3680"/>
                  </a:cubicBezTo>
                  <a:lnTo>
                    <a:pt x="1763" y="3560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5915588" y="2652200"/>
              <a:ext cx="40200" cy="91700"/>
            </a:xfrm>
            <a:custGeom>
              <a:rect b="b" l="l" r="r" t="t"/>
              <a:pathLst>
                <a:path extrusionOk="0" h="3668" w="1608">
                  <a:moveTo>
                    <a:pt x="393" y="1"/>
                  </a:moveTo>
                  <a:lnTo>
                    <a:pt x="0" y="3585"/>
                  </a:lnTo>
                  <a:cubicBezTo>
                    <a:pt x="72" y="3596"/>
                    <a:pt x="155" y="3608"/>
                    <a:pt x="238" y="3608"/>
                  </a:cubicBezTo>
                  <a:lnTo>
                    <a:pt x="762" y="3632"/>
                  </a:lnTo>
                  <a:lnTo>
                    <a:pt x="1536" y="3668"/>
                  </a:lnTo>
                  <a:lnTo>
                    <a:pt x="1607" y="72"/>
                  </a:lnTo>
                  <a:lnTo>
                    <a:pt x="1000" y="48"/>
                  </a:lnTo>
                  <a:lnTo>
                    <a:pt x="583" y="25"/>
                  </a:lnTo>
                  <a:cubicBezTo>
                    <a:pt x="512" y="25"/>
                    <a:pt x="453" y="13"/>
                    <a:pt x="39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0"/>
            <p:cNvSpPr/>
            <p:nvPr/>
          </p:nvSpPr>
          <p:spPr>
            <a:xfrm>
              <a:off x="5840263" y="2640300"/>
              <a:ext cx="55100" cy="95575"/>
            </a:xfrm>
            <a:custGeom>
              <a:rect b="b" l="l" r="r" t="t"/>
              <a:pathLst>
                <a:path extrusionOk="0" h="3823" w="2204">
                  <a:moveTo>
                    <a:pt x="1013" y="1"/>
                  </a:moveTo>
                  <a:lnTo>
                    <a:pt x="1" y="3441"/>
                  </a:lnTo>
                  <a:lnTo>
                    <a:pt x="751" y="3644"/>
                  </a:lnTo>
                  <a:lnTo>
                    <a:pt x="1263" y="3763"/>
                  </a:lnTo>
                  <a:cubicBezTo>
                    <a:pt x="1334" y="3787"/>
                    <a:pt x="1418" y="3811"/>
                    <a:pt x="1501" y="3822"/>
                  </a:cubicBezTo>
                  <a:lnTo>
                    <a:pt x="2203" y="298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0"/>
            <p:cNvSpPr/>
            <p:nvPr/>
          </p:nvSpPr>
          <p:spPr>
            <a:xfrm>
              <a:off x="5768838" y="2617675"/>
              <a:ext cx="68175" cy="96175"/>
            </a:xfrm>
            <a:custGeom>
              <a:rect b="b" l="l" r="r" t="t"/>
              <a:pathLst>
                <a:path extrusionOk="0" h="3847" w="2727">
                  <a:moveTo>
                    <a:pt x="1608" y="1"/>
                  </a:moveTo>
                  <a:lnTo>
                    <a:pt x="0" y="3215"/>
                  </a:lnTo>
                  <a:lnTo>
                    <a:pt x="691" y="3549"/>
                  </a:lnTo>
                  <a:cubicBezTo>
                    <a:pt x="917" y="3668"/>
                    <a:pt x="1155" y="3763"/>
                    <a:pt x="1405" y="3846"/>
                  </a:cubicBezTo>
                  <a:lnTo>
                    <a:pt x="2727" y="501"/>
                  </a:lnTo>
                  <a:lnTo>
                    <a:pt x="2727" y="501"/>
                  </a:lnTo>
                  <a:cubicBezTo>
                    <a:pt x="2726" y="502"/>
                    <a:pt x="2724" y="502"/>
                    <a:pt x="2721" y="502"/>
                  </a:cubicBezTo>
                  <a:cubicBezTo>
                    <a:pt x="2633" y="502"/>
                    <a:pt x="1608" y="1"/>
                    <a:pt x="160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0"/>
            <p:cNvSpPr/>
            <p:nvPr/>
          </p:nvSpPr>
          <p:spPr>
            <a:xfrm>
              <a:off x="5703338" y="2585525"/>
              <a:ext cx="79200" cy="93800"/>
            </a:xfrm>
            <a:custGeom>
              <a:rect b="b" l="l" r="r" t="t"/>
              <a:pathLst>
                <a:path extrusionOk="0" h="3752" w="3168">
                  <a:moveTo>
                    <a:pt x="2156" y="1"/>
                  </a:moveTo>
                  <a:lnTo>
                    <a:pt x="1" y="2882"/>
                  </a:lnTo>
                  <a:lnTo>
                    <a:pt x="620" y="3346"/>
                  </a:lnTo>
                  <a:cubicBezTo>
                    <a:pt x="942" y="3549"/>
                    <a:pt x="1275" y="3751"/>
                    <a:pt x="1275" y="3751"/>
                  </a:cubicBezTo>
                  <a:lnTo>
                    <a:pt x="3168" y="691"/>
                  </a:lnTo>
                  <a:lnTo>
                    <a:pt x="2644" y="370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0"/>
            <p:cNvSpPr/>
            <p:nvPr/>
          </p:nvSpPr>
          <p:spPr>
            <a:xfrm>
              <a:off x="5646488" y="2545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2620" y="1"/>
                  </a:moveTo>
                  <a:lnTo>
                    <a:pt x="1" y="2453"/>
                  </a:lnTo>
                  <a:cubicBezTo>
                    <a:pt x="168" y="2656"/>
                    <a:pt x="346" y="2834"/>
                    <a:pt x="525" y="3013"/>
                  </a:cubicBezTo>
                  <a:lnTo>
                    <a:pt x="1096" y="3537"/>
                  </a:lnTo>
                  <a:lnTo>
                    <a:pt x="3489" y="858"/>
                  </a:lnTo>
                  <a:lnTo>
                    <a:pt x="3037" y="441"/>
                  </a:lnTo>
                  <a:cubicBezTo>
                    <a:pt x="2894" y="310"/>
                    <a:pt x="2751" y="155"/>
                    <a:pt x="2620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0"/>
            <p:cNvSpPr/>
            <p:nvPr/>
          </p:nvSpPr>
          <p:spPr>
            <a:xfrm>
              <a:off x="5597988" y="2497125"/>
              <a:ext cx="94075" cy="80100"/>
            </a:xfrm>
            <a:custGeom>
              <a:rect b="b" l="l" r="r" t="t"/>
              <a:pathLst>
                <a:path extrusionOk="0" h="3204" w="3763">
                  <a:moveTo>
                    <a:pt x="3048" y="1"/>
                  </a:moveTo>
                  <a:lnTo>
                    <a:pt x="48" y="1965"/>
                  </a:lnTo>
                  <a:cubicBezTo>
                    <a:pt x="0" y="1977"/>
                    <a:pt x="941" y="3203"/>
                    <a:pt x="941" y="3203"/>
                  </a:cubicBezTo>
                  <a:lnTo>
                    <a:pt x="3762" y="989"/>
                  </a:lnTo>
                  <a:cubicBezTo>
                    <a:pt x="3762" y="989"/>
                    <a:pt x="3024" y="24"/>
                    <a:pt x="304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0"/>
            <p:cNvSpPr/>
            <p:nvPr/>
          </p:nvSpPr>
          <p:spPr>
            <a:xfrm>
              <a:off x="5562563" y="2443550"/>
              <a:ext cx="96150" cy="69375"/>
            </a:xfrm>
            <a:custGeom>
              <a:rect b="b" l="l" r="r" t="t"/>
              <a:pathLst>
                <a:path extrusionOk="0" h="2775" w="3846">
                  <a:moveTo>
                    <a:pt x="3322" y="1"/>
                  </a:moveTo>
                  <a:lnTo>
                    <a:pt x="0" y="1394"/>
                  </a:lnTo>
                  <a:lnTo>
                    <a:pt x="667" y="2775"/>
                  </a:lnTo>
                  <a:lnTo>
                    <a:pt x="3846" y="1096"/>
                  </a:lnTo>
                  <a:lnTo>
                    <a:pt x="33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0"/>
            <p:cNvSpPr/>
            <p:nvPr/>
          </p:nvSpPr>
          <p:spPr>
            <a:xfrm>
              <a:off x="5539338" y="2385200"/>
              <a:ext cx="95575" cy="57175"/>
            </a:xfrm>
            <a:custGeom>
              <a:rect b="b" l="l" r="r" t="t"/>
              <a:pathLst>
                <a:path extrusionOk="0" h="2287" w="3823">
                  <a:moveTo>
                    <a:pt x="3513" y="1"/>
                  </a:moveTo>
                  <a:lnTo>
                    <a:pt x="1" y="799"/>
                  </a:lnTo>
                  <a:lnTo>
                    <a:pt x="191" y="1537"/>
                  </a:lnTo>
                  <a:lnTo>
                    <a:pt x="334" y="2049"/>
                  </a:lnTo>
                  <a:cubicBezTo>
                    <a:pt x="346" y="2132"/>
                    <a:pt x="370" y="2204"/>
                    <a:pt x="405" y="2287"/>
                  </a:cubicBezTo>
                  <a:lnTo>
                    <a:pt x="3822" y="1192"/>
                  </a:lnTo>
                  <a:cubicBezTo>
                    <a:pt x="3799" y="1132"/>
                    <a:pt x="3775" y="1072"/>
                    <a:pt x="3763" y="1001"/>
                  </a:cubicBezTo>
                  <a:cubicBezTo>
                    <a:pt x="3739" y="894"/>
                    <a:pt x="3703" y="751"/>
                    <a:pt x="3668" y="596"/>
                  </a:cubicBezTo>
                  <a:lnTo>
                    <a:pt x="35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0"/>
            <p:cNvSpPr/>
            <p:nvPr/>
          </p:nvSpPr>
          <p:spPr>
            <a:xfrm>
              <a:off x="5529513" y="2324775"/>
              <a:ext cx="92600" cy="42300"/>
            </a:xfrm>
            <a:custGeom>
              <a:rect b="b" l="l" r="r" t="t"/>
              <a:pathLst>
                <a:path extrusionOk="0" h="1692" w="3704">
                  <a:moveTo>
                    <a:pt x="3596" y="1"/>
                  </a:moveTo>
                  <a:lnTo>
                    <a:pt x="1" y="168"/>
                  </a:lnTo>
                  <a:cubicBezTo>
                    <a:pt x="1" y="168"/>
                    <a:pt x="13" y="549"/>
                    <a:pt x="36" y="930"/>
                  </a:cubicBezTo>
                  <a:cubicBezTo>
                    <a:pt x="48" y="1108"/>
                    <a:pt x="60" y="1275"/>
                    <a:pt x="96" y="1453"/>
                  </a:cubicBezTo>
                  <a:cubicBezTo>
                    <a:pt x="108" y="1596"/>
                    <a:pt x="132" y="1692"/>
                    <a:pt x="132" y="1692"/>
                  </a:cubicBezTo>
                  <a:lnTo>
                    <a:pt x="3704" y="1215"/>
                  </a:lnTo>
                  <a:cubicBezTo>
                    <a:pt x="3704" y="1215"/>
                    <a:pt x="3692" y="1144"/>
                    <a:pt x="3668" y="1037"/>
                  </a:cubicBezTo>
                  <a:cubicBezTo>
                    <a:pt x="3644" y="894"/>
                    <a:pt x="3632" y="751"/>
                    <a:pt x="3632" y="620"/>
                  </a:cubicBezTo>
                  <a:cubicBezTo>
                    <a:pt x="3608" y="299"/>
                    <a:pt x="3596" y="1"/>
                    <a:pt x="3596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0"/>
            <p:cNvSpPr/>
            <p:nvPr/>
          </p:nvSpPr>
          <p:spPr>
            <a:xfrm>
              <a:off x="5529513" y="2252150"/>
              <a:ext cx="92300" cy="42300"/>
            </a:xfrm>
            <a:custGeom>
              <a:rect b="b" l="l" r="r" t="t"/>
              <a:pathLst>
                <a:path extrusionOk="0" h="1692" w="3692">
                  <a:moveTo>
                    <a:pt x="132" y="1"/>
                  </a:moveTo>
                  <a:cubicBezTo>
                    <a:pt x="132" y="1"/>
                    <a:pt x="108" y="96"/>
                    <a:pt x="96" y="239"/>
                  </a:cubicBezTo>
                  <a:cubicBezTo>
                    <a:pt x="60" y="418"/>
                    <a:pt x="48" y="584"/>
                    <a:pt x="36" y="763"/>
                  </a:cubicBezTo>
                  <a:cubicBezTo>
                    <a:pt x="13" y="1156"/>
                    <a:pt x="1" y="1537"/>
                    <a:pt x="1" y="1537"/>
                  </a:cubicBezTo>
                  <a:lnTo>
                    <a:pt x="3584" y="1692"/>
                  </a:lnTo>
                  <a:cubicBezTo>
                    <a:pt x="3584" y="1692"/>
                    <a:pt x="3608" y="1382"/>
                    <a:pt x="3620" y="1084"/>
                  </a:cubicBezTo>
                  <a:cubicBezTo>
                    <a:pt x="3620" y="941"/>
                    <a:pt x="3632" y="799"/>
                    <a:pt x="3668" y="668"/>
                  </a:cubicBezTo>
                  <a:cubicBezTo>
                    <a:pt x="3680" y="549"/>
                    <a:pt x="3692" y="477"/>
                    <a:pt x="3692" y="477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0"/>
            <p:cNvSpPr/>
            <p:nvPr/>
          </p:nvSpPr>
          <p:spPr>
            <a:xfrm>
              <a:off x="5539638" y="2177450"/>
              <a:ext cx="95575" cy="56575"/>
            </a:xfrm>
            <a:custGeom>
              <a:rect b="b" l="l" r="r" t="t"/>
              <a:pathLst>
                <a:path extrusionOk="0" h="2263" w="3823">
                  <a:moveTo>
                    <a:pt x="393" y="0"/>
                  </a:moveTo>
                  <a:cubicBezTo>
                    <a:pt x="358" y="72"/>
                    <a:pt x="334" y="143"/>
                    <a:pt x="322" y="227"/>
                  </a:cubicBezTo>
                  <a:lnTo>
                    <a:pt x="191" y="739"/>
                  </a:lnTo>
                  <a:lnTo>
                    <a:pt x="0" y="1477"/>
                  </a:lnTo>
                  <a:lnTo>
                    <a:pt x="3501" y="2263"/>
                  </a:lnTo>
                  <a:lnTo>
                    <a:pt x="3656" y="1667"/>
                  </a:lnTo>
                  <a:cubicBezTo>
                    <a:pt x="3691" y="1524"/>
                    <a:pt x="3727" y="1381"/>
                    <a:pt x="3763" y="1262"/>
                  </a:cubicBezTo>
                  <a:cubicBezTo>
                    <a:pt x="3775" y="1203"/>
                    <a:pt x="3787" y="1143"/>
                    <a:pt x="3822" y="1084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0"/>
            <p:cNvSpPr/>
            <p:nvPr/>
          </p:nvSpPr>
          <p:spPr>
            <a:xfrm>
              <a:off x="5562563" y="2106300"/>
              <a:ext cx="96150" cy="69675"/>
            </a:xfrm>
            <a:custGeom>
              <a:rect b="b" l="l" r="r" t="t"/>
              <a:pathLst>
                <a:path extrusionOk="0" h="2787" w="3846">
                  <a:moveTo>
                    <a:pt x="667" y="1"/>
                  </a:moveTo>
                  <a:lnTo>
                    <a:pt x="0" y="1394"/>
                  </a:lnTo>
                  <a:lnTo>
                    <a:pt x="3322" y="2787"/>
                  </a:lnTo>
                  <a:lnTo>
                    <a:pt x="3846" y="1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0"/>
            <p:cNvSpPr/>
            <p:nvPr/>
          </p:nvSpPr>
          <p:spPr>
            <a:xfrm>
              <a:off x="5597988" y="2042025"/>
              <a:ext cx="94075" cy="80375"/>
            </a:xfrm>
            <a:custGeom>
              <a:rect b="b" l="l" r="r" t="t"/>
              <a:pathLst>
                <a:path extrusionOk="0" h="3215" w="3763">
                  <a:moveTo>
                    <a:pt x="929" y="0"/>
                  </a:moveTo>
                  <a:cubicBezTo>
                    <a:pt x="929" y="0"/>
                    <a:pt x="0" y="1226"/>
                    <a:pt x="36" y="1250"/>
                  </a:cubicBezTo>
                  <a:lnTo>
                    <a:pt x="3048" y="3215"/>
                  </a:lnTo>
                  <a:cubicBezTo>
                    <a:pt x="3024" y="3191"/>
                    <a:pt x="3762" y="2226"/>
                    <a:pt x="3762" y="2226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0"/>
            <p:cNvSpPr/>
            <p:nvPr/>
          </p:nvSpPr>
          <p:spPr>
            <a:xfrm>
              <a:off x="5646488" y="1986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1096" y="1"/>
                  </a:moveTo>
                  <a:lnTo>
                    <a:pt x="525" y="525"/>
                  </a:lnTo>
                  <a:cubicBezTo>
                    <a:pt x="334" y="691"/>
                    <a:pt x="156" y="882"/>
                    <a:pt x="1" y="1072"/>
                  </a:cubicBezTo>
                  <a:lnTo>
                    <a:pt x="2620" y="3537"/>
                  </a:lnTo>
                  <a:cubicBezTo>
                    <a:pt x="2751" y="3370"/>
                    <a:pt x="2894" y="3227"/>
                    <a:pt x="3049" y="3084"/>
                  </a:cubicBezTo>
                  <a:lnTo>
                    <a:pt x="3489" y="2680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0"/>
            <p:cNvSpPr/>
            <p:nvPr/>
          </p:nvSpPr>
          <p:spPr>
            <a:xfrm>
              <a:off x="5703338" y="1939925"/>
              <a:ext cx="79200" cy="93775"/>
            </a:xfrm>
            <a:custGeom>
              <a:rect b="b" l="l" r="r" t="t"/>
              <a:pathLst>
                <a:path extrusionOk="0" h="3751" w="3168">
                  <a:moveTo>
                    <a:pt x="1275" y="0"/>
                  </a:moveTo>
                  <a:cubicBezTo>
                    <a:pt x="1275" y="0"/>
                    <a:pt x="942" y="203"/>
                    <a:pt x="620" y="417"/>
                  </a:cubicBezTo>
                  <a:lnTo>
                    <a:pt x="1" y="869"/>
                  </a:lnTo>
                  <a:lnTo>
                    <a:pt x="2156" y="3751"/>
                  </a:lnTo>
                  <a:lnTo>
                    <a:pt x="2644" y="3382"/>
                  </a:lnTo>
                  <a:lnTo>
                    <a:pt x="3168" y="306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0"/>
            <p:cNvSpPr/>
            <p:nvPr/>
          </p:nvSpPr>
          <p:spPr>
            <a:xfrm>
              <a:off x="5768838" y="1905400"/>
              <a:ext cx="67875" cy="96150"/>
            </a:xfrm>
            <a:custGeom>
              <a:rect b="b" l="l" r="r" t="t"/>
              <a:pathLst>
                <a:path extrusionOk="0" h="3846" w="2715">
                  <a:moveTo>
                    <a:pt x="1393" y="0"/>
                  </a:moveTo>
                  <a:cubicBezTo>
                    <a:pt x="1155" y="83"/>
                    <a:pt x="917" y="179"/>
                    <a:pt x="691" y="298"/>
                  </a:cubicBezTo>
                  <a:lnTo>
                    <a:pt x="0" y="631"/>
                  </a:lnTo>
                  <a:lnTo>
                    <a:pt x="1608" y="3846"/>
                  </a:lnTo>
                  <a:cubicBezTo>
                    <a:pt x="1608" y="3846"/>
                    <a:pt x="2655" y="3345"/>
                    <a:pt x="2713" y="3345"/>
                  </a:cubicBezTo>
                  <a:cubicBezTo>
                    <a:pt x="2714" y="3345"/>
                    <a:pt x="2715" y="3345"/>
                    <a:pt x="2715" y="3346"/>
                  </a:cubicBezTo>
                  <a:lnTo>
                    <a:pt x="1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4" name="Google Shape;1334;p40"/>
          <p:cNvSpPr txBox="1"/>
          <p:nvPr/>
        </p:nvSpPr>
        <p:spPr>
          <a:xfrm>
            <a:off x="6422981" y="958625"/>
            <a:ext cx="1624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MOST USED PLATFORMS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335" name="Google Shape;1335;p40"/>
          <p:cNvSpPr txBox="1"/>
          <p:nvPr/>
        </p:nvSpPr>
        <p:spPr>
          <a:xfrm>
            <a:off x="3412194" y="958625"/>
            <a:ext cx="10728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AGE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336" name="Google Shape;1336;p40"/>
          <p:cNvSpPr/>
          <p:nvPr/>
        </p:nvSpPr>
        <p:spPr>
          <a:xfrm rot="10800000">
            <a:off x="2299245" y="259736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40"/>
          <p:cNvSpPr txBox="1"/>
          <p:nvPr/>
        </p:nvSpPr>
        <p:spPr>
          <a:xfrm>
            <a:off x="2299034" y="4105700"/>
            <a:ext cx="8616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45%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338" name="Google Shape;1338;p40"/>
          <p:cNvSpPr txBox="1"/>
          <p:nvPr/>
        </p:nvSpPr>
        <p:spPr>
          <a:xfrm>
            <a:off x="4897969" y="3553330"/>
            <a:ext cx="10503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$</a:t>
            </a: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32.00 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339" name="Google Shape;1339;p40"/>
          <p:cNvGrpSpPr/>
          <p:nvPr/>
        </p:nvGrpSpPr>
        <p:grpSpPr>
          <a:xfrm>
            <a:off x="6438156" y="3217852"/>
            <a:ext cx="1593833" cy="1336897"/>
            <a:chOff x="7607763" y="1492550"/>
            <a:chExt cx="1536225" cy="1288575"/>
          </a:xfrm>
        </p:grpSpPr>
        <p:sp>
          <p:nvSpPr>
            <p:cNvPr id="1340" name="Google Shape;1340;p40"/>
            <p:cNvSpPr/>
            <p:nvPr/>
          </p:nvSpPr>
          <p:spPr>
            <a:xfrm>
              <a:off x="7655688" y="1582725"/>
              <a:ext cx="1440375" cy="1198400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0"/>
            <p:cNvSpPr/>
            <p:nvPr/>
          </p:nvSpPr>
          <p:spPr>
            <a:xfrm>
              <a:off x="7607763" y="1534800"/>
              <a:ext cx="1536225" cy="1117725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0"/>
            <p:cNvSpPr/>
            <p:nvPr/>
          </p:nvSpPr>
          <p:spPr>
            <a:xfrm>
              <a:off x="7613413" y="1492550"/>
              <a:ext cx="1125750" cy="47950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0"/>
            <p:cNvSpPr/>
            <p:nvPr/>
          </p:nvSpPr>
          <p:spPr>
            <a:xfrm>
              <a:off x="89329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0"/>
            <p:cNvSpPr/>
            <p:nvPr/>
          </p:nvSpPr>
          <p:spPr>
            <a:xfrm>
              <a:off x="89329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0"/>
            <p:cNvSpPr/>
            <p:nvPr/>
          </p:nvSpPr>
          <p:spPr>
            <a:xfrm>
              <a:off x="77515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0"/>
            <p:cNvSpPr/>
            <p:nvPr/>
          </p:nvSpPr>
          <p:spPr>
            <a:xfrm>
              <a:off x="77515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0"/>
            <p:cNvSpPr/>
            <p:nvPr/>
          </p:nvSpPr>
          <p:spPr>
            <a:xfrm>
              <a:off x="7804813" y="1726200"/>
              <a:ext cx="1141825" cy="881975"/>
            </a:xfrm>
            <a:custGeom>
              <a:rect b="b" l="l" r="r" t="t"/>
              <a:pathLst>
                <a:path extrusionOk="0" h="35279" w="45673">
                  <a:moveTo>
                    <a:pt x="0" y="1"/>
                  </a:moveTo>
                  <a:lnTo>
                    <a:pt x="0" y="35279"/>
                  </a:lnTo>
                  <a:lnTo>
                    <a:pt x="45672" y="35279"/>
                  </a:lnTo>
                  <a:lnTo>
                    <a:pt x="45672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0"/>
            <p:cNvSpPr/>
            <p:nvPr/>
          </p:nvSpPr>
          <p:spPr>
            <a:xfrm>
              <a:off x="8298913" y="187502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0"/>
            <p:cNvSpPr/>
            <p:nvPr/>
          </p:nvSpPr>
          <p:spPr>
            <a:xfrm>
              <a:off x="8298913" y="2163450"/>
              <a:ext cx="558425" cy="63425"/>
            </a:xfrm>
            <a:custGeom>
              <a:rect b="b" l="l" r="r" t="t"/>
              <a:pathLst>
                <a:path extrusionOk="0" h="2537" w="22337">
                  <a:moveTo>
                    <a:pt x="0" y="1"/>
                  </a:moveTo>
                  <a:lnTo>
                    <a:pt x="0" y="2537"/>
                  </a:lnTo>
                  <a:lnTo>
                    <a:pt x="22337" y="2537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0"/>
            <p:cNvSpPr/>
            <p:nvPr/>
          </p:nvSpPr>
          <p:spPr>
            <a:xfrm>
              <a:off x="8298913" y="245217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0"/>
            <p:cNvSpPr/>
            <p:nvPr/>
          </p:nvSpPr>
          <p:spPr>
            <a:xfrm>
              <a:off x="8299213" y="1875025"/>
              <a:ext cx="455725" cy="63125"/>
            </a:xfrm>
            <a:custGeom>
              <a:rect b="b" l="l" r="r" t="t"/>
              <a:pathLst>
                <a:path extrusionOk="0" h="2525" w="18229">
                  <a:moveTo>
                    <a:pt x="0" y="1"/>
                  </a:moveTo>
                  <a:lnTo>
                    <a:pt x="0" y="2525"/>
                  </a:lnTo>
                  <a:lnTo>
                    <a:pt x="18229" y="2525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0"/>
            <p:cNvSpPr/>
            <p:nvPr/>
          </p:nvSpPr>
          <p:spPr>
            <a:xfrm>
              <a:off x="8298913" y="2163450"/>
              <a:ext cx="508725" cy="63425"/>
            </a:xfrm>
            <a:custGeom>
              <a:rect b="b" l="l" r="r" t="t"/>
              <a:pathLst>
                <a:path extrusionOk="0" h="2537" w="20349">
                  <a:moveTo>
                    <a:pt x="0" y="1"/>
                  </a:moveTo>
                  <a:lnTo>
                    <a:pt x="0" y="2537"/>
                  </a:lnTo>
                  <a:lnTo>
                    <a:pt x="20348" y="2537"/>
                  </a:lnTo>
                  <a:lnTo>
                    <a:pt x="203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0"/>
            <p:cNvSpPr/>
            <p:nvPr/>
          </p:nvSpPr>
          <p:spPr>
            <a:xfrm>
              <a:off x="8299213" y="2449200"/>
              <a:ext cx="455725" cy="66400"/>
            </a:xfrm>
            <a:custGeom>
              <a:rect b="b" l="l" r="r" t="t"/>
              <a:pathLst>
                <a:path extrusionOk="0" h="2656" w="18229">
                  <a:moveTo>
                    <a:pt x="18229" y="1"/>
                  </a:moveTo>
                  <a:lnTo>
                    <a:pt x="0" y="120"/>
                  </a:lnTo>
                  <a:lnTo>
                    <a:pt x="0" y="2656"/>
                  </a:lnTo>
                  <a:lnTo>
                    <a:pt x="18229" y="2537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" name="Google Shape;1354;p40"/>
          <p:cNvGrpSpPr/>
          <p:nvPr/>
        </p:nvGrpSpPr>
        <p:grpSpPr>
          <a:xfrm>
            <a:off x="4883994" y="3349908"/>
            <a:ext cx="1072808" cy="1072777"/>
            <a:chOff x="5529513" y="1875325"/>
            <a:chExt cx="868600" cy="868575"/>
          </a:xfrm>
        </p:grpSpPr>
        <p:sp>
          <p:nvSpPr>
            <p:cNvPr id="1355" name="Google Shape;1355;p40"/>
            <p:cNvSpPr/>
            <p:nvPr/>
          </p:nvSpPr>
          <p:spPr>
            <a:xfrm>
              <a:off x="6306688" y="2309600"/>
              <a:ext cx="91425" cy="38425"/>
            </a:xfrm>
            <a:custGeom>
              <a:rect b="b" l="l" r="r" t="t"/>
              <a:pathLst>
                <a:path extrusionOk="0" h="1537" w="3657">
                  <a:moveTo>
                    <a:pt x="60" y="1"/>
                  </a:moveTo>
                  <a:lnTo>
                    <a:pt x="1" y="1227"/>
                  </a:lnTo>
                  <a:lnTo>
                    <a:pt x="3585" y="1537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0"/>
            <p:cNvSpPr/>
            <p:nvPr/>
          </p:nvSpPr>
          <p:spPr>
            <a:xfrm>
              <a:off x="6295988" y="2370325"/>
              <a:ext cx="94975" cy="53300"/>
            </a:xfrm>
            <a:custGeom>
              <a:rect b="b" l="l" r="r" t="t"/>
              <a:pathLst>
                <a:path extrusionOk="0" h="2132" w="3799">
                  <a:moveTo>
                    <a:pt x="262" y="1"/>
                  </a:moveTo>
                  <a:cubicBezTo>
                    <a:pt x="238" y="203"/>
                    <a:pt x="203" y="405"/>
                    <a:pt x="143" y="596"/>
                  </a:cubicBezTo>
                  <a:cubicBezTo>
                    <a:pt x="72" y="894"/>
                    <a:pt x="0" y="1191"/>
                    <a:pt x="0" y="1191"/>
                  </a:cubicBezTo>
                  <a:lnTo>
                    <a:pt x="3465" y="2132"/>
                  </a:lnTo>
                  <a:cubicBezTo>
                    <a:pt x="3465" y="2132"/>
                    <a:pt x="3560" y="1763"/>
                    <a:pt x="3655" y="1382"/>
                  </a:cubicBezTo>
                  <a:cubicBezTo>
                    <a:pt x="3727" y="1132"/>
                    <a:pt x="3775" y="882"/>
                    <a:pt x="3798" y="632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0"/>
            <p:cNvSpPr/>
            <p:nvPr/>
          </p:nvSpPr>
          <p:spPr>
            <a:xfrm>
              <a:off x="6274838" y="2428975"/>
              <a:ext cx="96175" cy="66700"/>
            </a:xfrm>
            <a:custGeom>
              <a:rect b="b" l="l" r="r" t="t"/>
              <a:pathLst>
                <a:path extrusionOk="0" h="2668" w="3847">
                  <a:moveTo>
                    <a:pt x="465" y="0"/>
                  </a:moveTo>
                  <a:lnTo>
                    <a:pt x="263" y="572"/>
                  </a:lnTo>
                  <a:lnTo>
                    <a:pt x="1" y="1131"/>
                  </a:lnTo>
                  <a:lnTo>
                    <a:pt x="3251" y="2667"/>
                  </a:lnTo>
                  <a:cubicBezTo>
                    <a:pt x="3251" y="2667"/>
                    <a:pt x="3418" y="2322"/>
                    <a:pt x="3573" y="1977"/>
                  </a:cubicBezTo>
                  <a:lnTo>
                    <a:pt x="3847" y="125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0"/>
            <p:cNvSpPr/>
            <p:nvPr/>
          </p:nvSpPr>
          <p:spPr>
            <a:xfrm>
              <a:off x="6243888" y="2484025"/>
              <a:ext cx="94100" cy="78025"/>
            </a:xfrm>
            <a:custGeom>
              <a:rect b="b" l="l" r="r" t="t"/>
              <a:pathLst>
                <a:path extrusionOk="0" h="3121" w="3764">
                  <a:moveTo>
                    <a:pt x="667" y="1"/>
                  </a:moveTo>
                  <a:lnTo>
                    <a:pt x="346" y="525"/>
                  </a:lnTo>
                  <a:cubicBezTo>
                    <a:pt x="251" y="703"/>
                    <a:pt x="132" y="870"/>
                    <a:pt x="1" y="1025"/>
                  </a:cubicBezTo>
                  <a:lnTo>
                    <a:pt x="2930" y="3120"/>
                  </a:lnTo>
                  <a:cubicBezTo>
                    <a:pt x="3096" y="2918"/>
                    <a:pt x="3239" y="2703"/>
                    <a:pt x="3370" y="2489"/>
                  </a:cubicBezTo>
                  <a:cubicBezTo>
                    <a:pt x="3573" y="2156"/>
                    <a:pt x="3763" y="1822"/>
                    <a:pt x="3763" y="1822"/>
                  </a:cubicBez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0"/>
            <p:cNvSpPr/>
            <p:nvPr/>
          </p:nvSpPr>
          <p:spPr>
            <a:xfrm>
              <a:off x="6204613" y="2533750"/>
              <a:ext cx="89000" cy="86650"/>
            </a:xfrm>
            <a:custGeom>
              <a:rect b="b" l="l" r="r" t="t"/>
              <a:pathLst>
                <a:path extrusionOk="0" h="3466" w="3560">
                  <a:moveTo>
                    <a:pt x="822" y="0"/>
                  </a:moveTo>
                  <a:lnTo>
                    <a:pt x="417" y="453"/>
                  </a:lnTo>
                  <a:lnTo>
                    <a:pt x="131" y="762"/>
                  </a:lnTo>
                  <a:cubicBezTo>
                    <a:pt x="83" y="810"/>
                    <a:pt x="48" y="845"/>
                    <a:pt x="0" y="893"/>
                  </a:cubicBezTo>
                  <a:lnTo>
                    <a:pt x="2512" y="3465"/>
                  </a:lnTo>
                  <a:cubicBezTo>
                    <a:pt x="2512" y="3465"/>
                    <a:pt x="2513" y="3465"/>
                    <a:pt x="2513" y="3465"/>
                  </a:cubicBezTo>
                  <a:cubicBezTo>
                    <a:pt x="2557" y="3465"/>
                    <a:pt x="3560" y="2346"/>
                    <a:pt x="3560" y="2346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0"/>
            <p:cNvSpPr/>
            <p:nvPr/>
          </p:nvSpPr>
          <p:spPr>
            <a:xfrm>
              <a:off x="6157263" y="2576600"/>
              <a:ext cx="81600" cy="92600"/>
            </a:xfrm>
            <a:custGeom>
              <a:rect b="b" l="l" r="r" t="t"/>
              <a:pathLst>
                <a:path extrusionOk="0" h="3704" w="3264">
                  <a:moveTo>
                    <a:pt x="977" y="1"/>
                  </a:moveTo>
                  <a:lnTo>
                    <a:pt x="1" y="727"/>
                  </a:lnTo>
                  <a:lnTo>
                    <a:pt x="2025" y="3703"/>
                  </a:lnTo>
                  <a:lnTo>
                    <a:pt x="3263" y="2775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0"/>
            <p:cNvSpPr/>
            <p:nvPr/>
          </p:nvSpPr>
          <p:spPr>
            <a:xfrm>
              <a:off x="6103988" y="2610825"/>
              <a:ext cx="71775" cy="95575"/>
            </a:xfrm>
            <a:custGeom>
              <a:rect b="b" l="l" r="r" t="t"/>
              <a:pathLst>
                <a:path extrusionOk="0" h="3823" w="2871">
                  <a:moveTo>
                    <a:pt x="1096" y="1"/>
                  </a:moveTo>
                  <a:lnTo>
                    <a:pt x="929" y="96"/>
                  </a:lnTo>
                  <a:lnTo>
                    <a:pt x="548" y="275"/>
                  </a:lnTo>
                  <a:lnTo>
                    <a:pt x="1" y="537"/>
                  </a:lnTo>
                  <a:lnTo>
                    <a:pt x="1477" y="3823"/>
                  </a:lnTo>
                  <a:cubicBezTo>
                    <a:pt x="1477" y="3823"/>
                    <a:pt x="2870" y="3168"/>
                    <a:pt x="2846" y="3132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0"/>
            <p:cNvSpPr/>
            <p:nvPr/>
          </p:nvSpPr>
          <p:spPr>
            <a:xfrm>
              <a:off x="6046538" y="2635550"/>
              <a:ext cx="58675" cy="95550"/>
            </a:xfrm>
            <a:custGeom>
              <a:rect b="b" l="l" r="r" t="t"/>
              <a:pathLst>
                <a:path extrusionOk="0" h="3822" w="2347">
                  <a:moveTo>
                    <a:pt x="1168" y="0"/>
                  </a:moveTo>
                  <a:lnTo>
                    <a:pt x="989" y="60"/>
                  </a:lnTo>
                  <a:cubicBezTo>
                    <a:pt x="858" y="119"/>
                    <a:pt x="727" y="155"/>
                    <a:pt x="596" y="191"/>
                  </a:cubicBezTo>
                  <a:lnTo>
                    <a:pt x="1" y="333"/>
                  </a:lnTo>
                  <a:lnTo>
                    <a:pt x="870" y="3822"/>
                  </a:lnTo>
                  <a:lnTo>
                    <a:pt x="1620" y="3631"/>
                  </a:lnTo>
                  <a:cubicBezTo>
                    <a:pt x="1787" y="3596"/>
                    <a:pt x="1953" y="3536"/>
                    <a:pt x="2120" y="3477"/>
                  </a:cubicBezTo>
                  <a:lnTo>
                    <a:pt x="2346" y="3405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0"/>
            <p:cNvSpPr/>
            <p:nvPr/>
          </p:nvSpPr>
          <p:spPr>
            <a:xfrm>
              <a:off x="5986413" y="2649825"/>
              <a:ext cx="44075" cy="93200"/>
            </a:xfrm>
            <a:custGeom>
              <a:rect b="b" l="l" r="r" t="t"/>
              <a:pathLst>
                <a:path extrusionOk="0" h="3728" w="1763">
                  <a:moveTo>
                    <a:pt x="1203" y="1"/>
                  </a:moveTo>
                  <a:lnTo>
                    <a:pt x="608" y="96"/>
                  </a:lnTo>
                  <a:cubicBezTo>
                    <a:pt x="298" y="143"/>
                    <a:pt x="1" y="143"/>
                    <a:pt x="1" y="143"/>
                  </a:cubicBezTo>
                  <a:lnTo>
                    <a:pt x="227" y="3727"/>
                  </a:lnTo>
                  <a:cubicBezTo>
                    <a:pt x="227" y="3727"/>
                    <a:pt x="620" y="3727"/>
                    <a:pt x="1001" y="3680"/>
                  </a:cubicBezTo>
                  <a:lnTo>
                    <a:pt x="1763" y="3560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0"/>
            <p:cNvSpPr/>
            <p:nvPr/>
          </p:nvSpPr>
          <p:spPr>
            <a:xfrm>
              <a:off x="5915588" y="2652200"/>
              <a:ext cx="40200" cy="91700"/>
            </a:xfrm>
            <a:custGeom>
              <a:rect b="b" l="l" r="r" t="t"/>
              <a:pathLst>
                <a:path extrusionOk="0" h="3668" w="1608">
                  <a:moveTo>
                    <a:pt x="393" y="1"/>
                  </a:moveTo>
                  <a:lnTo>
                    <a:pt x="0" y="3585"/>
                  </a:lnTo>
                  <a:cubicBezTo>
                    <a:pt x="72" y="3596"/>
                    <a:pt x="155" y="3608"/>
                    <a:pt x="238" y="3608"/>
                  </a:cubicBezTo>
                  <a:lnTo>
                    <a:pt x="762" y="3632"/>
                  </a:lnTo>
                  <a:lnTo>
                    <a:pt x="1536" y="3668"/>
                  </a:lnTo>
                  <a:lnTo>
                    <a:pt x="1607" y="72"/>
                  </a:lnTo>
                  <a:lnTo>
                    <a:pt x="1000" y="48"/>
                  </a:lnTo>
                  <a:lnTo>
                    <a:pt x="583" y="25"/>
                  </a:lnTo>
                  <a:cubicBezTo>
                    <a:pt x="512" y="25"/>
                    <a:pt x="453" y="13"/>
                    <a:pt x="39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0"/>
            <p:cNvSpPr/>
            <p:nvPr/>
          </p:nvSpPr>
          <p:spPr>
            <a:xfrm>
              <a:off x="5840263" y="2640300"/>
              <a:ext cx="55100" cy="95575"/>
            </a:xfrm>
            <a:custGeom>
              <a:rect b="b" l="l" r="r" t="t"/>
              <a:pathLst>
                <a:path extrusionOk="0" h="3823" w="2204">
                  <a:moveTo>
                    <a:pt x="1013" y="1"/>
                  </a:moveTo>
                  <a:lnTo>
                    <a:pt x="1" y="3441"/>
                  </a:lnTo>
                  <a:lnTo>
                    <a:pt x="751" y="3644"/>
                  </a:lnTo>
                  <a:lnTo>
                    <a:pt x="1263" y="3763"/>
                  </a:lnTo>
                  <a:cubicBezTo>
                    <a:pt x="1334" y="3787"/>
                    <a:pt x="1418" y="3811"/>
                    <a:pt x="1501" y="3822"/>
                  </a:cubicBezTo>
                  <a:lnTo>
                    <a:pt x="2203" y="298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0"/>
            <p:cNvSpPr/>
            <p:nvPr/>
          </p:nvSpPr>
          <p:spPr>
            <a:xfrm>
              <a:off x="5768838" y="2617675"/>
              <a:ext cx="68175" cy="96175"/>
            </a:xfrm>
            <a:custGeom>
              <a:rect b="b" l="l" r="r" t="t"/>
              <a:pathLst>
                <a:path extrusionOk="0" h="3847" w="2727">
                  <a:moveTo>
                    <a:pt x="1608" y="1"/>
                  </a:moveTo>
                  <a:lnTo>
                    <a:pt x="0" y="3215"/>
                  </a:lnTo>
                  <a:lnTo>
                    <a:pt x="691" y="3549"/>
                  </a:lnTo>
                  <a:cubicBezTo>
                    <a:pt x="917" y="3668"/>
                    <a:pt x="1155" y="3763"/>
                    <a:pt x="1405" y="3846"/>
                  </a:cubicBezTo>
                  <a:lnTo>
                    <a:pt x="2727" y="501"/>
                  </a:lnTo>
                  <a:lnTo>
                    <a:pt x="2727" y="501"/>
                  </a:lnTo>
                  <a:cubicBezTo>
                    <a:pt x="2726" y="502"/>
                    <a:pt x="2724" y="502"/>
                    <a:pt x="2721" y="502"/>
                  </a:cubicBezTo>
                  <a:cubicBezTo>
                    <a:pt x="2633" y="502"/>
                    <a:pt x="1608" y="1"/>
                    <a:pt x="160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0"/>
            <p:cNvSpPr/>
            <p:nvPr/>
          </p:nvSpPr>
          <p:spPr>
            <a:xfrm>
              <a:off x="5703338" y="2585525"/>
              <a:ext cx="79200" cy="93800"/>
            </a:xfrm>
            <a:custGeom>
              <a:rect b="b" l="l" r="r" t="t"/>
              <a:pathLst>
                <a:path extrusionOk="0" h="3752" w="3168">
                  <a:moveTo>
                    <a:pt x="2156" y="1"/>
                  </a:moveTo>
                  <a:lnTo>
                    <a:pt x="1" y="2882"/>
                  </a:lnTo>
                  <a:lnTo>
                    <a:pt x="620" y="3346"/>
                  </a:lnTo>
                  <a:cubicBezTo>
                    <a:pt x="942" y="3549"/>
                    <a:pt x="1275" y="3751"/>
                    <a:pt x="1275" y="3751"/>
                  </a:cubicBezTo>
                  <a:lnTo>
                    <a:pt x="3168" y="691"/>
                  </a:lnTo>
                  <a:lnTo>
                    <a:pt x="2644" y="370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0"/>
            <p:cNvSpPr/>
            <p:nvPr/>
          </p:nvSpPr>
          <p:spPr>
            <a:xfrm>
              <a:off x="5646488" y="2545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2620" y="1"/>
                  </a:moveTo>
                  <a:lnTo>
                    <a:pt x="1" y="2453"/>
                  </a:lnTo>
                  <a:cubicBezTo>
                    <a:pt x="168" y="2656"/>
                    <a:pt x="346" y="2834"/>
                    <a:pt x="525" y="3013"/>
                  </a:cubicBezTo>
                  <a:lnTo>
                    <a:pt x="1096" y="3537"/>
                  </a:lnTo>
                  <a:lnTo>
                    <a:pt x="3489" y="858"/>
                  </a:lnTo>
                  <a:lnTo>
                    <a:pt x="3037" y="441"/>
                  </a:lnTo>
                  <a:cubicBezTo>
                    <a:pt x="2894" y="310"/>
                    <a:pt x="2751" y="155"/>
                    <a:pt x="2620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0"/>
            <p:cNvSpPr/>
            <p:nvPr/>
          </p:nvSpPr>
          <p:spPr>
            <a:xfrm>
              <a:off x="5597988" y="2497125"/>
              <a:ext cx="94075" cy="80100"/>
            </a:xfrm>
            <a:custGeom>
              <a:rect b="b" l="l" r="r" t="t"/>
              <a:pathLst>
                <a:path extrusionOk="0" h="3204" w="3763">
                  <a:moveTo>
                    <a:pt x="3048" y="1"/>
                  </a:moveTo>
                  <a:lnTo>
                    <a:pt x="48" y="1965"/>
                  </a:lnTo>
                  <a:cubicBezTo>
                    <a:pt x="0" y="1977"/>
                    <a:pt x="941" y="3203"/>
                    <a:pt x="941" y="3203"/>
                  </a:cubicBezTo>
                  <a:lnTo>
                    <a:pt x="3762" y="989"/>
                  </a:lnTo>
                  <a:cubicBezTo>
                    <a:pt x="3762" y="989"/>
                    <a:pt x="3024" y="24"/>
                    <a:pt x="304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0"/>
            <p:cNvSpPr/>
            <p:nvPr/>
          </p:nvSpPr>
          <p:spPr>
            <a:xfrm>
              <a:off x="5562563" y="2443550"/>
              <a:ext cx="96150" cy="69375"/>
            </a:xfrm>
            <a:custGeom>
              <a:rect b="b" l="l" r="r" t="t"/>
              <a:pathLst>
                <a:path extrusionOk="0" h="2775" w="3846">
                  <a:moveTo>
                    <a:pt x="3322" y="1"/>
                  </a:moveTo>
                  <a:lnTo>
                    <a:pt x="0" y="1394"/>
                  </a:lnTo>
                  <a:lnTo>
                    <a:pt x="667" y="2775"/>
                  </a:lnTo>
                  <a:lnTo>
                    <a:pt x="3846" y="1096"/>
                  </a:lnTo>
                  <a:lnTo>
                    <a:pt x="33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0"/>
            <p:cNvSpPr/>
            <p:nvPr/>
          </p:nvSpPr>
          <p:spPr>
            <a:xfrm>
              <a:off x="5539338" y="2385200"/>
              <a:ext cx="95575" cy="57175"/>
            </a:xfrm>
            <a:custGeom>
              <a:rect b="b" l="l" r="r" t="t"/>
              <a:pathLst>
                <a:path extrusionOk="0" h="2287" w="3823">
                  <a:moveTo>
                    <a:pt x="3513" y="1"/>
                  </a:moveTo>
                  <a:lnTo>
                    <a:pt x="1" y="799"/>
                  </a:lnTo>
                  <a:lnTo>
                    <a:pt x="191" y="1537"/>
                  </a:lnTo>
                  <a:lnTo>
                    <a:pt x="334" y="2049"/>
                  </a:lnTo>
                  <a:cubicBezTo>
                    <a:pt x="346" y="2132"/>
                    <a:pt x="370" y="2204"/>
                    <a:pt x="405" y="2287"/>
                  </a:cubicBezTo>
                  <a:lnTo>
                    <a:pt x="3822" y="1192"/>
                  </a:lnTo>
                  <a:cubicBezTo>
                    <a:pt x="3799" y="1132"/>
                    <a:pt x="3775" y="1072"/>
                    <a:pt x="3763" y="1001"/>
                  </a:cubicBezTo>
                  <a:cubicBezTo>
                    <a:pt x="3739" y="894"/>
                    <a:pt x="3703" y="751"/>
                    <a:pt x="3668" y="596"/>
                  </a:cubicBezTo>
                  <a:lnTo>
                    <a:pt x="35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0"/>
            <p:cNvSpPr/>
            <p:nvPr/>
          </p:nvSpPr>
          <p:spPr>
            <a:xfrm>
              <a:off x="5529513" y="2324775"/>
              <a:ext cx="92600" cy="42300"/>
            </a:xfrm>
            <a:custGeom>
              <a:rect b="b" l="l" r="r" t="t"/>
              <a:pathLst>
                <a:path extrusionOk="0" h="1692" w="3704">
                  <a:moveTo>
                    <a:pt x="3596" y="1"/>
                  </a:moveTo>
                  <a:lnTo>
                    <a:pt x="1" y="168"/>
                  </a:lnTo>
                  <a:cubicBezTo>
                    <a:pt x="1" y="168"/>
                    <a:pt x="13" y="549"/>
                    <a:pt x="36" y="930"/>
                  </a:cubicBezTo>
                  <a:cubicBezTo>
                    <a:pt x="48" y="1108"/>
                    <a:pt x="60" y="1275"/>
                    <a:pt x="96" y="1453"/>
                  </a:cubicBezTo>
                  <a:cubicBezTo>
                    <a:pt x="108" y="1596"/>
                    <a:pt x="132" y="1692"/>
                    <a:pt x="132" y="1692"/>
                  </a:cubicBezTo>
                  <a:lnTo>
                    <a:pt x="3704" y="1215"/>
                  </a:lnTo>
                  <a:cubicBezTo>
                    <a:pt x="3704" y="1215"/>
                    <a:pt x="3692" y="1144"/>
                    <a:pt x="3668" y="1037"/>
                  </a:cubicBezTo>
                  <a:cubicBezTo>
                    <a:pt x="3644" y="894"/>
                    <a:pt x="3632" y="751"/>
                    <a:pt x="3632" y="620"/>
                  </a:cubicBezTo>
                  <a:cubicBezTo>
                    <a:pt x="3608" y="299"/>
                    <a:pt x="3596" y="1"/>
                    <a:pt x="3596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0"/>
            <p:cNvSpPr/>
            <p:nvPr/>
          </p:nvSpPr>
          <p:spPr>
            <a:xfrm>
              <a:off x="5529513" y="2252150"/>
              <a:ext cx="92300" cy="42300"/>
            </a:xfrm>
            <a:custGeom>
              <a:rect b="b" l="l" r="r" t="t"/>
              <a:pathLst>
                <a:path extrusionOk="0" h="1692" w="3692">
                  <a:moveTo>
                    <a:pt x="132" y="1"/>
                  </a:moveTo>
                  <a:cubicBezTo>
                    <a:pt x="132" y="1"/>
                    <a:pt x="108" y="96"/>
                    <a:pt x="96" y="239"/>
                  </a:cubicBezTo>
                  <a:cubicBezTo>
                    <a:pt x="60" y="418"/>
                    <a:pt x="48" y="584"/>
                    <a:pt x="36" y="763"/>
                  </a:cubicBezTo>
                  <a:cubicBezTo>
                    <a:pt x="13" y="1156"/>
                    <a:pt x="1" y="1537"/>
                    <a:pt x="1" y="1537"/>
                  </a:cubicBezTo>
                  <a:lnTo>
                    <a:pt x="3584" y="1692"/>
                  </a:lnTo>
                  <a:cubicBezTo>
                    <a:pt x="3584" y="1692"/>
                    <a:pt x="3608" y="1382"/>
                    <a:pt x="3620" y="1084"/>
                  </a:cubicBezTo>
                  <a:cubicBezTo>
                    <a:pt x="3620" y="941"/>
                    <a:pt x="3632" y="799"/>
                    <a:pt x="3668" y="668"/>
                  </a:cubicBezTo>
                  <a:cubicBezTo>
                    <a:pt x="3680" y="549"/>
                    <a:pt x="3692" y="477"/>
                    <a:pt x="3692" y="477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0"/>
            <p:cNvSpPr/>
            <p:nvPr/>
          </p:nvSpPr>
          <p:spPr>
            <a:xfrm>
              <a:off x="5539638" y="2177450"/>
              <a:ext cx="95575" cy="56575"/>
            </a:xfrm>
            <a:custGeom>
              <a:rect b="b" l="l" r="r" t="t"/>
              <a:pathLst>
                <a:path extrusionOk="0" h="2263" w="3823">
                  <a:moveTo>
                    <a:pt x="393" y="0"/>
                  </a:moveTo>
                  <a:cubicBezTo>
                    <a:pt x="358" y="72"/>
                    <a:pt x="334" y="143"/>
                    <a:pt x="322" y="227"/>
                  </a:cubicBezTo>
                  <a:lnTo>
                    <a:pt x="191" y="739"/>
                  </a:lnTo>
                  <a:lnTo>
                    <a:pt x="0" y="1477"/>
                  </a:lnTo>
                  <a:lnTo>
                    <a:pt x="3501" y="2263"/>
                  </a:lnTo>
                  <a:lnTo>
                    <a:pt x="3656" y="1667"/>
                  </a:lnTo>
                  <a:cubicBezTo>
                    <a:pt x="3691" y="1524"/>
                    <a:pt x="3727" y="1381"/>
                    <a:pt x="3763" y="1262"/>
                  </a:cubicBezTo>
                  <a:cubicBezTo>
                    <a:pt x="3775" y="1203"/>
                    <a:pt x="3787" y="1143"/>
                    <a:pt x="3822" y="1084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0"/>
            <p:cNvSpPr/>
            <p:nvPr/>
          </p:nvSpPr>
          <p:spPr>
            <a:xfrm>
              <a:off x="5562563" y="2106300"/>
              <a:ext cx="96150" cy="69675"/>
            </a:xfrm>
            <a:custGeom>
              <a:rect b="b" l="l" r="r" t="t"/>
              <a:pathLst>
                <a:path extrusionOk="0" h="2787" w="3846">
                  <a:moveTo>
                    <a:pt x="667" y="1"/>
                  </a:moveTo>
                  <a:lnTo>
                    <a:pt x="0" y="1394"/>
                  </a:lnTo>
                  <a:lnTo>
                    <a:pt x="3322" y="2787"/>
                  </a:lnTo>
                  <a:lnTo>
                    <a:pt x="3846" y="1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0"/>
            <p:cNvSpPr/>
            <p:nvPr/>
          </p:nvSpPr>
          <p:spPr>
            <a:xfrm>
              <a:off x="5597988" y="2042025"/>
              <a:ext cx="94075" cy="80375"/>
            </a:xfrm>
            <a:custGeom>
              <a:rect b="b" l="l" r="r" t="t"/>
              <a:pathLst>
                <a:path extrusionOk="0" h="3215" w="3763">
                  <a:moveTo>
                    <a:pt x="929" y="0"/>
                  </a:moveTo>
                  <a:cubicBezTo>
                    <a:pt x="929" y="0"/>
                    <a:pt x="0" y="1226"/>
                    <a:pt x="36" y="1250"/>
                  </a:cubicBezTo>
                  <a:lnTo>
                    <a:pt x="3048" y="3215"/>
                  </a:lnTo>
                  <a:cubicBezTo>
                    <a:pt x="3024" y="3191"/>
                    <a:pt x="3762" y="2226"/>
                    <a:pt x="3762" y="2226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0"/>
            <p:cNvSpPr/>
            <p:nvPr/>
          </p:nvSpPr>
          <p:spPr>
            <a:xfrm>
              <a:off x="5646488" y="1986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1096" y="1"/>
                  </a:moveTo>
                  <a:lnTo>
                    <a:pt x="525" y="525"/>
                  </a:lnTo>
                  <a:cubicBezTo>
                    <a:pt x="334" y="691"/>
                    <a:pt x="156" y="882"/>
                    <a:pt x="1" y="1072"/>
                  </a:cubicBezTo>
                  <a:lnTo>
                    <a:pt x="2620" y="3537"/>
                  </a:lnTo>
                  <a:cubicBezTo>
                    <a:pt x="2751" y="3370"/>
                    <a:pt x="2894" y="3227"/>
                    <a:pt x="3049" y="3084"/>
                  </a:cubicBezTo>
                  <a:lnTo>
                    <a:pt x="3489" y="2680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0"/>
            <p:cNvSpPr/>
            <p:nvPr/>
          </p:nvSpPr>
          <p:spPr>
            <a:xfrm>
              <a:off x="5703338" y="1939925"/>
              <a:ext cx="79200" cy="93775"/>
            </a:xfrm>
            <a:custGeom>
              <a:rect b="b" l="l" r="r" t="t"/>
              <a:pathLst>
                <a:path extrusionOk="0" h="3751" w="3168">
                  <a:moveTo>
                    <a:pt x="1275" y="0"/>
                  </a:moveTo>
                  <a:cubicBezTo>
                    <a:pt x="1275" y="0"/>
                    <a:pt x="942" y="203"/>
                    <a:pt x="620" y="417"/>
                  </a:cubicBezTo>
                  <a:lnTo>
                    <a:pt x="1" y="869"/>
                  </a:lnTo>
                  <a:lnTo>
                    <a:pt x="2156" y="3751"/>
                  </a:lnTo>
                  <a:lnTo>
                    <a:pt x="2644" y="3382"/>
                  </a:lnTo>
                  <a:lnTo>
                    <a:pt x="3168" y="306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0"/>
            <p:cNvSpPr/>
            <p:nvPr/>
          </p:nvSpPr>
          <p:spPr>
            <a:xfrm>
              <a:off x="5768838" y="1905400"/>
              <a:ext cx="67875" cy="96150"/>
            </a:xfrm>
            <a:custGeom>
              <a:rect b="b" l="l" r="r" t="t"/>
              <a:pathLst>
                <a:path extrusionOk="0" h="3846" w="2715">
                  <a:moveTo>
                    <a:pt x="1393" y="0"/>
                  </a:moveTo>
                  <a:cubicBezTo>
                    <a:pt x="1155" y="83"/>
                    <a:pt x="917" y="179"/>
                    <a:pt x="691" y="298"/>
                  </a:cubicBezTo>
                  <a:lnTo>
                    <a:pt x="0" y="631"/>
                  </a:lnTo>
                  <a:lnTo>
                    <a:pt x="1608" y="3846"/>
                  </a:lnTo>
                  <a:cubicBezTo>
                    <a:pt x="1608" y="3846"/>
                    <a:pt x="2655" y="3345"/>
                    <a:pt x="2713" y="3345"/>
                  </a:cubicBezTo>
                  <a:cubicBezTo>
                    <a:pt x="2714" y="3345"/>
                    <a:pt x="2715" y="3345"/>
                    <a:pt x="2715" y="3346"/>
                  </a:cubicBezTo>
                  <a:lnTo>
                    <a:pt x="1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0"/>
            <p:cNvSpPr/>
            <p:nvPr/>
          </p:nvSpPr>
          <p:spPr>
            <a:xfrm>
              <a:off x="5840263" y="1883375"/>
              <a:ext cx="55100" cy="95850"/>
            </a:xfrm>
            <a:custGeom>
              <a:rect b="b" l="l" r="r" t="t"/>
              <a:pathLst>
                <a:path extrusionOk="0" h="3834" w="2204">
                  <a:moveTo>
                    <a:pt x="1489" y="0"/>
                  </a:moveTo>
                  <a:cubicBezTo>
                    <a:pt x="1489" y="0"/>
                    <a:pt x="1394" y="24"/>
                    <a:pt x="1251" y="60"/>
                  </a:cubicBezTo>
                  <a:lnTo>
                    <a:pt x="739" y="190"/>
                  </a:lnTo>
                  <a:cubicBezTo>
                    <a:pt x="370" y="286"/>
                    <a:pt x="1" y="381"/>
                    <a:pt x="1" y="381"/>
                  </a:cubicBezTo>
                  <a:lnTo>
                    <a:pt x="1013" y="3834"/>
                  </a:lnTo>
                  <a:lnTo>
                    <a:pt x="2203" y="3536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0"/>
            <p:cNvSpPr/>
            <p:nvPr/>
          </p:nvSpPr>
          <p:spPr>
            <a:xfrm>
              <a:off x="5915588" y="1875325"/>
              <a:ext cx="40200" cy="91700"/>
            </a:xfrm>
            <a:custGeom>
              <a:rect b="b" l="l" r="r" t="t"/>
              <a:pathLst>
                <a:path extrusionOk="0" h="3668" w="1608">
                  <a:moveTo>
                    <a:pt x="1524" y="1"/>
                  </a:moveTo>
                  <a:lnTo>
                    <a:pt x="762" y="36"/>
                  </a:lnTo>
                  <a:lnTo>
                    <a:pt x="238" y="72"/>
                  </a:lnTo>
                  <a:cubicBezTo>
                    <a:pt x="155" y="72"/>
                    <a:pt x="72" y="84"/>
                    <a:pt x="0" y="96"/>
                  </a:cubicBezTo>
                  <a:lnTo>
                    <a:pt x="393" y="3668"/>
                  </a:lnTo>
                  <a:cubicBezTo>
                    <a:pt x="453" y="3656"/>
                    <a:pt x="512" y="3644"/>
                    <a:pt x="583" y="3644"/>
                  </a:cubicBezTo>
                  <a:lnTo>
                    <a:pt x="1000" y="3632"/>
                  </a:lnTo>
                  <a:lnTo>
                    <a:pt x="1607" y="3596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0"/>
            <p:cNvSpPr/>
            <p:nvPr/>
          </p:nvSpPr>
          <p:spPr>
            <a:xfrm>
              <a:off x="5986413" y="1876225"/>
              <a:ext cx="44075" cy="93175"/>
            </a:xfrm>
            <a:custGeom>
              <a:rect b="b" l="l" r="r" t="t"/>
              <a:pathLst>
                <a:path extrusionOk="0" h="3727" w="1763">
                  <a:moveTo>
                    <a:pt x="239" y="0"/>
                  </a:moveTo>
                  <a:lnTo>
                    <a:pt x="1" y="3596"/>
                  </a:lnTo>
                  <a:cubicBezTo>
                    <a:pt x="203" y="3596"/>
                    <a:pt x="406" y="3608"/>
                    <a:pt x="608" y="3632"/>
                  </a:cubicBezTo>
                  <a:lnTo>
                    <a:pt x="1203" y="3727"/>
                  </a:lnTo>
                  <a:lnTo>
                    <a:pt x="1763" y="167"/>
                  </a:lnTo>
                  <a:lnTo>
                    <a:pt x="1001" y="60"/>
                  </a:lnTo>
                  <a:cubicBezTo>
                    <a:pt x="620" y="12"/>
                    <a:pt x="239" y="0"/>
                    <a:pt x="23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0"/>
            <p:cNvSpPr/>
            <p:nvPr/>
          </p:nvSpPr>
          <p:spPr>
            <a:xfrm>
              <a:off x="6046238" y="1888125"/>
              <a:ext cx="58675" cy="95875"/>
            </a:xfrm>
            <a:custGeom>
              <a:rect b="b" l="l" r="r" t="t"/>
              <a:pathLst>
                <a:path extrusionOk="0" h="3835" w="2347">
                  <a:moveTo>
                    <a:pt x="870" y="0"/>
                  </a:moveTo>
                  <a:lnTo>
                    <a:pt x="1" y="3489"/>
                  </a:lnTo>
                  <a:lnTo>
                    <a:pt x="596" y="3644"/>
                  </a:lnTo>
                  <a:cubicBezTo>
                    <a:pt x="739" y="3668"/>
                    <a:pt x="870" y="3715"/>
                    <a:pt x="1001" y="3763"/>
                  </a:cubicBezTo>
                  <a:lnTo>
                    <a:pt x="1180" y="3834"/>
                  </a:lnTo>
                  <a:lnTo>
                    <a:pt x="2346" y="429"/>
                  </a:lnTo>
                  <a:lnTo>
                    <a:pt x="2120" y="346"/>
                  </a:lnTo>
                  <a:cubicBezTo>
                    <a:pt x="1954" y="286"/>
                    <a:pt x="1787" y="239"/>
                    <a:pt x="1608" y="191"/>
                  </a:cubicBezTo>
                  <a:cubicBezTo>
                    <a:pt x="1239" y="96"/>
                    <a:pt x="870" y="0"/>
                    <a:pt x="870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0"/>
            <p:cNvSpPr/>
            <p:nvPr/>
          </p:nvSpPr>
          <p:spPr>
            <a:xfrm>
              <a:off x="6104288" y="1912825"/>
              <a:ext cx="71475" cy="95875"/>
            </a:xfrm>
            <a:custGeom>
              <a:rect b="b" l="l" r="r" t="t"/>
              <a:pathLst>
                <a:path extrusionOk="0" h="3835" w="2859">
                  <a:moveTo>
                    <a:pt x="1465" y="1"/>
                  </a:moveTo>
                  <a:lnTo>
                    <a:pt x="1" y="3287"/>
                  </a:lnTo>
                  <a:lnTo>
                    <a:pt x="548" y="3549"/>
                  </a:lnTo>
                  <a:lnTo>
                    <a:pt x="929" y="3739"/>
                  </a:lnTo>
                  <a:lnTo>
                    <a:pt x="1096" y="3835"/>
                  </a:lnTo>
                  <a:lnTo>
                    <a:pt x="2846" y="691"/>
                  </a:lnTo>
                  <a:cubicBezTo>
                    <a:pt x="2858" y="656"/>
                    <a:pt x="1465" y="1"/>
                    <a:pt x="1465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5" name="Google Shape;1385;p40"/>
          <p:cNvSpPr/>
          <p:nvPr/>
        </p:nvSpPr>
        <p:spPr>
          <a:xfrm flipH="1">
            <a:off x="2299245" y="3147786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40"/>
          <p:cNvSpPr/>
          <p:nvPr/>
        </p:nvSpPr>
        <p:spPr>
          <a:xfrm flipH="1" rot="10800000">
            <a:off x="7644745" y="441121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40"/>
          <p:cNvSpPr/>
          <p:nvPr/>
        </p:nvSpPr>
        <p:spPr>
          <a:xfrm>
            <a:off x="7644745" y="1280186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8" name="Google Shape;1388;p40"/>
          <p:cNvGrpSpPr/>
          <p:nvPr/>
        </p:nvGrpSpPr>
        <p:grpSpPr>
          <a:xfrm>
            <a:off x="4051913" y="1527664"/>
            <a:ext cx="262884" cy="863964"/>
            <a:chOff x="4198388" y="2011050"/>
            <a:chExt cx="181600" cy="596825"/>
          </a:xfrm>
        </p:grpSpPr>
        <p:sp>
          <p:nvSpPr>
            <p:cNvPr id="1389" name="Google Shape;138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7" name="Google Shape;1397;p40"/>
          <p:cNvSpPr txBox="1"/>
          <p:nvPr/>
        </p:nvSpPr>
        <p:spPr>
          <a:xfrm>
            <a:off x="3715881" y="2399403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26</a:t>
            </a: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-35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398" name="Google Shape;1398;p40"/>
          <p:cNvGrpSpPr/>
          <p:nvPr/>
        </p:nvGrpSpPr>
        <p:grpSpPr>
          <a:xfrm>
            <a:off x="3542825" y="3251052"/>
            <a:ext cx="262884" cy="863964"/>
            <a:chOff x="4198388" y="2011050"/>
            <a:chExt cx="181600" cy="596825"/>
          </a:xfrm>
        </p:grpSpPr>
        <p:sp>
          <p:nvSpPr>
            <p:cNvPr id="1399" name="Google Shape;139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7" name="Google Shape;1407;p40"/>
          <p:cNvSpPr txBox="1"/>
          <p:nvPr/>
        </p:nvSpPr>
        <p:spPr>
          <a:xfrm>
            <a:off x="3230193" y="4122791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15-25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408" name="Google Shape;1408;p40"/>
          <p:cNvGrpSpPr/>
          <p:nvPr/>
        </p:nvGrpSpPr>
        <p:grpSpPr>
          <a:xfrm>
            <a:off x="4051913" y="3251052"/>
            <a:ext cx="262884" cy="863964"/>
            <a:chOff x="4198388" y="2011050"/>
            <a:chExt cx="181600" cy="596825"/>
          </a:xfrm>
        </p:grpSpPr>
        <p:sp>
          <p:nvSpPr>
            <p:cNvPr id="1409" name="Google Shape;140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7" name="Google Shape;1417;p40"/>
          <p:cNvSpPr txBox="1"/>
          <p:nvPr/>
        </p:nvSpPr>
        <p:spPr>
          <a:xfrm>
            <a:off x="3715881" y="4122791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26-35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418" name="Google Shape;1418;p40"/>
          <p:cNvSpPr/>
          <p:nvPr/>
        </p:nvSpPr>
        <p:spPr>
          <a:xfrm>
            <a:off x="2529131" y="3458356"/>
            <a:ext cx="439688" cy="475241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40"/>
          <p:cNvSpPr/>
          <p:nvPr/>
        </p:nvSpPr>
        <p:spPr>
          <a:xfrm>
            <a:off x="2525966" y="3454707"/>
            <a:ext cx="445974" cy="482011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40"/>
          <p:cNvSpPr/>
          <p:nvPr/>
        </p:nvSpPr>
        <p:spPr>
          <a:xfrm>
            <a:off x="2479414" y="3408641"/>
            <a:ext cx="539125" cy="574668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40"/>
          <p:cNvSpPr/>
          <p:nvPr/>
        </p:nvSpPr>
        <p:spPr>
          <a:xfrm>
            <a:off x="2529893" y="1722031"/>
            <a:ext cx="439688" cy="475241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" name="Google Shape;1422;p40"/>
          <p:cNvSpPr/>
          <p:nvPr/>
        </p:nvSpPr>
        <p:spPr>
          <a:xfrm>
            <a:off x="2526728" y="1718382"/>
            <a:ext cx="445974" cy="482011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40"/>
          <p:cNvSpPr/>
          <p:nvPr/>
        </p:nvSpPr>
        <p:spPr>
          <a:xfrm>
            <a:off x="2480176" y="1672316"/>
            <a:ext cx="539125" cy="574668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4" name="Google Shape;1424;p40"/>
          <p:cNvGrpSpPr/>
          <p:nvPr/>
        </p:nvGrpSpPr>
        <p:grpSpPr>
          <a:xfrm>
            <a:off x="6763408" y="1813338"/>
            <a:ext cx="219069" cy="150705"/>
            <a:chOff x="1190625" y="1051975"/>
            <a:chExt cx="5215925" cy="3588225"/>
          </a:xfrm>
        </p:grpSpPr>
        <p:sp>
          <p:nvSpPr>
            <p:cNvPr id="1425" name="Google Shape;1425;p40"/>
            <p:cNvSpPr/>
            <p:nvPr/>
          </p:nvSpPr>
          <p:spPr>
            <a:xfrm>
              <a:off x="1190625" y="1051975"/>
              <a:ext cx="5215925" cy="3588225"/>
            </a:xfrm>
            <a:custGeom>
              <a:rect b="b" l="l" r="r" t="t"/>
              <a:pathLst>
                <a:path extrusionOk="0" h="143529" w="208637">
                  <a:moveTo>
                    <a:pt x="104318" y="19573"/>
                  </a:moveTo>
                  <a:cubicBezTo>
                    <a:pt x="106112" y="19573"/>
                    <a:pt x="107580" y="21008"/>
                    <a:pt x="107580" y="22802"/>
                  </a:cubicBezTo>
                  <a:lnTo>
                    <a:pt x="107580" y="29424"/>
                  </a:lnTo>
                  <a:lnTo>
                    <a:pt x="101056" y="29424"/>
                  </a:lnTo>
                  <a:lnTo>
                    <a:pt x="101056" y="22802"/>
                  </a:lnTo>
                  <a:cubicBezTo>
                    <a:pt x="101056" y="21008"/>
                    <a:pt x="102524" y="19573"/>
                    <a:pt x="104318" y="19573"/>
                  </a:cubicBezTo>
                  <a:close/>
                  <a:moveTo>
                    <a:pt x="159739" y="19638"/>
                  </a:moveTo>
                  <a:cubicBezTo>
                    <a:pt x="175919" y="19638"/>
                    <a:pt x="189097" y="32784"/>
                    <a:pt x="189097" y="48963"/>
                  </a:cubicBezTo>
                  <a:cubicBezTo>
                    <a:pt x="189097" y="65142"/>
                    <a:pt x="175919" y="78321"/>
                    <a:pt x="159739" y="78321"/>
                  </a:cubicBezTo>
                  <a:cubicBezTo>
                    <a:pt x="153770" y="78321"/>
                    <a:pt x="148029" y="76527"/>
                    <a:pt x="143103" y="73134"/>
                  </a:cubicBezTo>
                  <a:cubicBezTo>
                    <a:pt x="142550" y="72753"/>
                    <a:pt x="141918" y="72571"/>
                    <a:pt x="141289" y="72571"/>
                  </a:cubicBezTo>
                  <a:cubicBezTo>
                    <a:pt x="140250" y="72571"/>
                    <a:pt x="139220" y="73068"/>
                    <a:pt x="138569" y="73982"/>
                  </a:cubicBezTo>
                  <a:cubicBezTo>
                    <a:pt x="137623" y="75385"/>
                    <a:pt x="137884" y="77244"/>
                    <a:pt x="139156" y="78321"/>
                  </a:cubicBezTo>
                  <a:lnTo>
                    <a:pt x="69513" y="78321"/>
                  </a:lnTo>
                  <a:cubicBezTo>
                    <a:pt x="78744" y="71830"/>
                    <a:pt x="84779" y="61098"/>
                    <a:pt x="84779" y="48963"/>
                  </a:cubicBezTo>
                  <a:cubicBezTo>
                    <a:pt x="84779" y="47169"/>
                    <a:pt x="83311" y="45701"/>
                    <a:pt x="81517" y="45701"/>
                  </a:cubicBezTo>
                  <a:cubicBezTo>
                    <a:pt x="79690" y="45701"/>
                    <a:pt x="78255" y="47169"/>
                    <a:pt x="78255" y="48963"/>
                  </a:cubicBezTo>
                  <a:cubicBezTo>
                    <a:pt x="78255" y="65142"/>
                    <a:pt x="65077" y="78321"/>
                    <a:pt x="48897" y="78321"/>
                  </a:cubicBezTo>
                  <a:cubicBezTo>
                    <a:pt x="32718" y="78321"/>
                    <a:pt x="19572" y="65142"/>
                    <a:pt x="19572" y="48963"/>
                  </a:cubicBezTo>
                  <a:cubicBezTo>
                    <a:pt x="19572" y="32784"/>
                    <a:pt x="32718" y="19638"/>
                    <a:pt x="48897" y="19638"/>
                  </a:cubicBezTo>
                  <a:cubicBezTo>
                    <a:pt x="61064" y="19638"/>
                    <a:pt x="71796" y="26945"/>
                    <a:pt x="76233" y="38296"/>
                  </a:cubicBezTo>
                  <a:cubicBezTo>
                    <a:pt x="76731" y="39567"/>
                    <a:pt x="77951" y="40361"/>
                    <a:pt x="79256" y="40361"/>
                  </a:cubicBezTo>
                  <a:cubicBezTo>
                    <a:pt x="79660" y="40361"/>
                    <a:pt x="80072" y="40285"/>
                    <a:pt x="80473" y="40123"/>
                  </a:cubicBezTo>
                  <a:cubicBezTo>
                    <a:pt x="82137" y="39471"/>
                    <a:pt x="82952" y="37611"/>
                    <a:pt x="82333" y="35948"/>
                  </a:cubicBezTo>
                  <a:lnTo>
                    <a:pt x="126337" y="35948"/>
                  </a:lnTo>
                  <a:cubicBezTo>
                    <a:pt x="124771" y="39993"/>
                    <a:pt x="123890" y="44364"/>
                    <a:pt x="123890" y="48963"/>
                  </a:cubicBezTo>
                  <a:cubicBezTo>
                    <a:pt x="123890" y="55813"/>
                    <a:pt x="125815" y="62468"/>
                    <a:pt x="129468" y="68209"/>
                  </a:cubicBezTo>
                  <a:cubicBezTo>
                    <a:pt x="130097" y="69194"/>
                    <a:pt x="131157" y="69721"/>
                    <a:pt x="132232" y="69721"/>
                  </a:cubicBezTo>
                  <a:cubicBezTo>
                    <a:pt x="132831" y="69721"/>
                    <a:pt x="133433" y="69558"/>
                    <a:pt x="133970" y="69220"/>
                  </a:cubicBezTo>
                  <a:cubicBezTo>
                    <a:pt x="135503" y="68241"/>
                    <a:pt x="135960" y="66219"/>
                    <a:pt x="134981" y="64718"/>
                  </a:cubicBezTo>
                  <a:cubicBezTo>
                    <a:pt x="131980" y="60021"/>
                    <a:pt x="130414" y="54574"/>
                    <a:pt x="130414" y="48963"/>
                  </a:cubicBezTo>
                  <a:cubicBezTo>
                    <a:pt x="130414" y="32784"/>
                    <a:pt x="143560" y="19638"/>
                    <a:pt x="159739" y="19638"/>
                  </a:cubicBezTo>
                  <a:close/>
                  <a:moveTo>
                    <a:pt x="17093" y="65534"/>
                  </a:moveTo>
                  <a:cubicBezTo>
                    <a:pt x="23095" y="76984"/>
                    <a:pt x="35099" y="84845"/>
                    <a:pt x="48897" y="84845"/>
                  </a:cubicBezTo>
                  <a:cubicBezTo>
                    <a:pt x="49745" y="84845"/>
                    <a:pt x="50593" y="84812"/>
                    <a:pt x="51409" y="84747"/>
                  </a:cubicBezTo>
                  <a:cubicBezTo>
                    <a:pt x="51670" y="84812"/>
                    <a:pt x="51898" y="84845"/>
                    <a:pt x="52159" y="84845"/>
                  </a:cubicBezTo>
                  <a:lnTo>
                    <a:pt x="62761" y="84845"/>
                  </a:lnTo>
                  <a:lnTo>
                    <a:pt x="36958" y="128849"/>
                  </a:lnTo>
                  <a:cubicBezTo>
                    <a:pt x="34023" y="133873"/>
                    <a:pt x="28640" y="137004"/>
                    <a:pt x="22834" y="137004"/>
                  </a:cubicBezTo>
                  <a:cubicBezTo>
                    <a:pt x="13831" y="137004"/>
                    <a:pt x="6524" y="129697"/>
                    <a:pt x="6524" y="120694"/>
                  </a:cubicBezTo>
                  <a:cubicBezTo>
                    <a:pt x="6524" y="119813"/>
                    <a:pt x="6589" y="118900"/>
                    <a:pt x="6752" y="118019"/>
                  </a:cubicBezTo>
                  <a:lnTo>
                    <a:pt x="17093" y="65534"/>
                  </a:lnTo>
                  <a:close/>
                  <a:moveTo>
                    <a:pt x="191544" y="65567"/>
                  </a:moveTo>
                  <a:lnTo>
                    <a:pt x="201884" y="118019"/>
                  </a:lnTo>
                  <a:cubicBezTo>
                    <a:pt x="202015" y="118900"/>
                    <a:pt x="202113" y="119813"/>
                    <a:pt x="202113" y="120694"/>
                  </a:cubicBezTo>
                  <a:cubicBezTo>
                    <a:pt x="202113" y="129697"/>
                    <a:pt x="194773" y="137004"/>
                    <a:pt x="185803" y="137004"/>
                  </a:cubicBezTo>
                  <a:cubicBezTo>
                    <a:pt x="179996" y="137004"/>
                    <a:pt x="174582" y="133873"/>
                    <a:pt x="171678" y="128816"/>
                  </a:cubicBezTo>
                  <a:lnTo>
                    <a:pt x="145843" y="84845"/>
                  </a:lnTo>
                  <a:lnTo>
                    <a:pt x="156477" y="84845"/>
                  </a:lnTo>
                  <a:cubicBezTo>
                    <a:pt x="156738" y="84845"/>
                    <a:pt x="156999" y="84812"/>
                    <a:pt x="157228" y="84747"/>
                  </a:cubicBezTo>
                  <a:cubicBezTo>
                    <a:pt x="158076" y="84812"/>
                    <a:pt x="158891" y="84845"/>
                    <a:pt x="159739" y="84845"/>
                  </a:cubicBezTo>
                  <a:cubicBezTo>
                    <a:pt x="173538" y="84845"/>
                    <a:pt x="185542" y="77016"/>
                    <a:pt x="191544" y="65567"/>
                  </a:cubicBezTo>
                  <a:close/>
                  <a:moveTo>
                    <a:pt x="104318" y="1"/>
                  </a:moveTo>
                  <a:cubicBezTo>
                    <a:pt x="102524" y="1"/>
                    <a:pt x="101056" y="1469"/>
                    <a:pt x="101056" y="3263"/>
                  </a:cubicBezTo>
                  <a:lnTo>
                    <a:pt x="101056" y="13603"/>
                  </a:lnTo>
                  <a:cubicBezTo>
                    <a:pt x="97272" y="14941"/>
                    <a:pt x="94532" y="18561"/>
                    <a:pt x="94532" y="22802"/>
                  </a:cubicBezTo>
                  <a:lnTo>
                    <a:pt x="94532" y="29424"/>
                  </a:lnTo>
                  <a:lnTo>
                    <a:pt x="78973" y="29424"/>
                  </a:lnTo>
                  <a:cubicBezTo>
                    <a:pt x="76461" y="25542"/>
                    <a:pt x="73199" y="22182"/>
                    <a:pt x="69350" y="19507"/>
                  </a:cubicBezTo>
                  <a:cubicBezTo>
                    <a:pt x="63315" y="15332"/>
                    <a:pt x="56269" y="13114"/>
                    <a:pt x="48897" y="13114"/>
                  </a:cubicBezTo>
                  <a:cubicBezTo>
                    <a:pt x="29130" y="13114"/>
                    <a:pt x="13048" y="29195"/>
                    <a:pt x="13048" y="48963"/>
                  </a:cubicBezTo>
                  <a:cubicBezTo>
                    <a:pt x="13048" y="49942"/>
                    <a:pt x="13081" y="50920"/>
                    <a:pt x="13146" y="51899"/>
                  </a:cubicBezTo>
                  <a:cubicBezTo>
                    <a:pt x="13146" y="51964"/>
                    <a:pt x="13113" y="52029"/>
                    <a:pt x="13113" y="52127"/>
                  </a:cubicBezTo>
                  <a:lnTo>
                    <a:pt x="326" y="116812"/>
                  </a:lnTo>
                  <a:cubicBezTo>
                    <a:pt x="326" y="116845"/>
                    <a:pt x="326" y="116878"/>
                    <a:pt x="326" y="116910"/>
                  </a:cubicBezTo>
                  <a:cubicBezTo>
                    <a:pt x="98" y="118150"/>
                    <a:pt x="0" y="119422"/>
                    <a:pt x="0" y="120694"/>
                  </a:cubicBezTo>
                  <a:cubicBezTo>
                    <a:pt x="0" y="133285"/>
                    <a:pt x="10243" y="143528"/>
                    <a:pt x="22834" y="143528"/>
                  </a:cubicBezTo>
                  <a:cubicBezTo>
                    <a:pt x="30956" y="143528"/>
                    <a:pt x="38524" y="139157"/>
                    <a:pt x="42569" y="132144"/>
                  </a:cubicBezTo>
                  <a:lnTo>
                    <a:pt x="70328" y="84845"/>
                  </a:lnTo>
                  <a:lnTo>
                    <a:pt x="138308" y="84845"/>
                  </a:lnTo>
                  <a:lnTo>
                    <a:pt x="166035" y="132111"/>
                  </a:lnTo>
                  <a:cubicBezTo>
                    <a:pt x="170113" y="139157"/>
                    <a:pt x="177680" y="143528"/>
                    <a:pt x="185803" y="143528"/>
                  </a:cubicBezTo>
                  <a:cubicBezTo>
                    <a:pt x="198394" y="143528"/>
                    <a:pt x="208637" y="133285"/>
                    <a:pt x="208637" y="120694"/>
                  </a:cubicBezTo>
                  <a:cubicBezTo>
                    <a:pt x="208637" y="119422"/>
                    <a:pt x="208506" y="118150"/>
                    <a:pt x="208310" y="116910"/>
                  </a:cubicBezTo>
                  <a:cubicBezTo>
                    <a:pt x="208310" y="116878"/>
                    <a:pt x="208310" y="116845"/>
                    <a:pt x="208278" y="116812"/>
                  </a:cubicBezTo>
                  <a:lnTo>
                    <a:pt x="195523" y="52127"/>
                  </a:lnTo>
                  <a:cubicBezTo>
                    <a:pt x="195523" y="52062"/>
                    <a:pt x="195491" y="52029"/>
                    <a:pt x="195491" y="51964"/>
                  </a:cubicBezTo>
                  <a:cubicBezTo>
                    <a:pt x="195556" y="50985"/>
                    <a:pt x="195621" y="49974"/>
                    <a:pt x="195621" y="48963"/>
                  </a:cubicBezTo>
                  <a:cubicBezTo>
                    <a:pt x="195621" y="29195"/>
                    <a:pt x="179507" y="13114"/>
                    <a:pt x="159739" y="13114"/>
                  </a:cubicBezTo>
                  <a:cubicBezTo>
                    <a:pt x="147181" y="13114"/>
                    <a:pt x="136123" y="19605"/>
                    <a:pt x="129697" y="29424"/>
                  </a:cubicBezTo>
                  <a:lnTo>
                    <a:pt x="114104" y="29424"/>
                  </a:lnTo>
                  <a:lnTo>
                    <a:pt x="114104" y="22802"/>
                  </a:lnTo>
                  <a:cubicBezTo>
                    <a:pt x="114104" y="18561"/>
                    <a:pt x="111397" y="14941"/>
                    <a:pt x="107580" y="13603"/>
                  </a:cubicBezTo>
                  <a:lnTo>
                    <a:pt x="107580" y="3263"/>
                  </a:lnTo>
                  <a:cubicBezTo>
                    <a:pt x="107580" y="1469"/>
                    <a:pt x="106112" y="1"/>
                    <a:pt x="10431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0"/>
            <p:cNvSpPr/>
            <p:nvPr/>
          </p:nvSpPr>
          <p:spPr>
            <a:xfrm>
              <a:off x="3553925" y="2602225"/>
              <a:ext cx="489325" cy="163125"/>
            </a:xfrm>
            <a:custGeom>
              <a:rect b="b" l="l" r="r" t="t"/>
              <a:pathLst>
                <a:path extrusionOk="0" h="6525" w="19573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cubicBezTo>
                    <a:pt x="0" y="5057"/>
                    <a:pt x="1468" y="6525"/>
                    <a:pt x="3262" y="6525"/>
                  </a:cubicBezTo>
                  <a:lnTo>
                    <a:pt x="16310" y="6525"/>
                  </a:lnTo>
                  <a:cubicBezTo>
                    <a:pt x="18104" y="6525"/>
                    <a:pt x="19572" y="5057"/>
                    <a:pt x="19572" y="3263"/>
                  </a:cubicBezTo>
                  <a:cubicBezTo>
                    <a:pt x="19572" y="1469"/>
                    <a:pt x="18104" y="1"/>
                    <a:pt x="163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0"/>
            <p:cNvSpPr/>
            <p:nvPr/>
          </p:nvSpPr>
          <p:spPr>
            <a:xfrm>
              <a:off x="1843000" y="2194500"/>
              <a:ext cx="406975" cy="163125"/>
            </a:xfrm>
            <a:custGeom>
              <a:rect b="b" l="l" r="r" t="t"/>
              <a:pathLst>
                <a:path extrusionOk="0" h="6525" w="16279">
                  <a:moveTo>
                    <a:pt x="3263" y="0"/>
                  </a:moveTo>
                  <a:cubicBezTo>
                    <a:pt x="1436" y="0"/>
                    <a:pt x="1" y="1468"/>
                    <a:pt x="1" y="3262"/>
                  </a:cubicBezTo>
                  <a:cubicBezTo>
                    <a:pt x="1" y="5089"/>
                    <a:pt x="1436" y="6524"/>
                    <a:pt x="3263" y="6524"/>
                  </a:cubicBezTo>
                  <a:lnTo>
                    <a:pt x="13016" y="6524"/>
                  </a:lnTo>
                  <a:cubicBezTo>
                    <a:pt x="14843" y="6524"/>
                    <a:pt x="16278" y="5089"/>
                    <a:pt x="16278" y="3262"/>
                  </a:cubicBezTo>
                  <a:cubicBezTo>
                    <a:pt x="16278" y="1468"/>
                    <a:pt x="14843" y="0"/>
                    <a:pt x="1301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0"/>
            <p:cNvSpPr/>
            <p:nvPr/>
          </p:nvSpPr>
          <p:spPr>
            <a:xfrm>
              <a:off x="2576150" y="2194500"/>
              <a:ext cx="407775" cy="163125"/>
            </a:xfrm>
            <a:custGeom>
              <a:rect b="b" l="l" r="r" t="t"/>
              <a:pathLst>
                <a:path extrusionOk="0" h="6525" w="16311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89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89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0"/>
            <p:cNvSpPr/>
            <p:nvPr/>
          </p:nvSpPr>
          <p:spPr>
            <a:xfrm>
              <a:off x="2331500" y="2439150"/>
              <a:ext cx="163125" cy="407750"/>
            </a:xfrm>
            <a:custGeom>
              <a:rect b="b" l="l" r="r" t="t"/>
              <a:pathLst>
                <a:path extrusionOk="0" h="16310" w="6525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13048"/>
                  </a:lnTo>
                  <a:cubicBezTo>
                    <a:pt x="0" y="14842"/>
                    <a:pt x="1468" y="16310"/>
                    <a:pt x="3262" y="16310"/>
                  </a:cubicBezTo>
                  <a:cubicBezTo>
                    <a:pt x="5056" y="16310"/>
                    <a:pt x="6524" y="14842"/>
                    <a:pt x="6524" y="13048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0"/>
            <p:cNvSpPr/>
            <p:nvPr/>
          </p:nvSpPr>
          <p:spPr>
            <a:xfrm>
              <a:off x="2331500" y="1706000"/>
              <a:ext cx="163125" cy="407775"/>
            </a:xfrm>
            <a:custGeom>
              <a:rect b="b" l="l" r="r" t="t"/>
              <a:pathLst>
                <a:path extrusionOk="0" h="16311" w="6525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13049"/>
                  </a:lnTo>
                  <a:cubicBezTo>
                    <a:pt x="0" y="14843"/>
                    <a:pt x="1468" y="16311"/>
                    <a:pt x="3262" y="16311"/>
                  </a:cubicBezTo>
                  <a:cubicBezTo>
                    <a:pt x="5056" y="16311"/>
                    <a:pt x="6524" y="14843"/>
                    <a:pt x="6524" y="13049"/>
                  </a:cubicBezTo>
                  <a:lnTo>
                    <a:pt x="6524" y="3263"/>
                  </a:lnTo>
                  <a:cubicBezTo>
                    <a:pt x="6524" y="1469"/>
                    <a:pt x="5056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0"/>
            <p:cNvSpPr/>
            <p:nvPr/>
          </p:nvSpPr>
          <p:spPr>
            <a:xfrm>
              <a:off x="47763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5" y="0"/>
                  </a:moveTo>
                  <a:cubicBezTo>
                    <a:pt x="2936" y="0"/>
                    <a:pt x="1" y="2936"/>
                    <a:pt x="1" y="6524"/>
                  </a:cubicBezTo>
                  <a:cubicBezTo>
                    <a:pt x="1" y="10112"/>
                    <a:pt x="2936" y="13048"/>
                    <a:pt x="6525" y="13048"/>
                  </a:cubicBezTo>
                  <a:cubicBezTo>
                    <a:pt x="10145" y="13048"/>
                    <a:pt x="13048" y="10112"/>
                    <a:pt x="13048" y="6524"/>
                  </a:cubicBezTo>
                  <a:cubicBezTo>
                    <a:pt x="13048" y="2936"/>
                    <a:pt x="10145" y="0"/>
                    <a:pt x="652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0"/>
            <p:cNvSpPr/>
            <p:nvPr/>
          </p:nvSpPr>
          <p:spPr>
            <a:xfrm>
              <a:off x="52656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4" y="0"/>
                  </a:moveTo>
                  <a:cubicBezTo>
                    <a:pt x="2936" y="0"/>
                    <a:pt x="0" y="2936"/>
                    <a:pt x="0" y="6524"/>
                  </a:cubicBezTo>
                  <a:cubicBezTo>
                    <a:pt x="0" y="10112"/>
                    <a:pt x="2936" y="13048"/>
                    <a:pt x="6524" y="13048"/>
                  </a:cubicBezTo>
                  <a:cubicBezTo>
                    <a:pt x="10113" y="13048"/>
                    <a:pt x="13048" y="10112"/>
                    <a:pt x="13048" y="6524"/>
                  </a:cubicBezTo>
                  <a:cubicBezTo>
                    <a:pt x="13048" y="2936"/>
                    <a:pt x="10113" y="0"/>
                    <a:pt x="652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0"/>
            <p:cNvSpPr/>
            <p:nvPr/>
          </p:nvSpPr>
          <p:spPr>
            <a:xfrm>
              <a:off x="47763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6" y="1"/>
                    <a:pt x="1" y="2904"/>
                    <a:pt x="1" y="6525"/>
                  </a:cubicBezTo>
                  <a:cubicBezTo>
                    <a:pt x="1" y="10113"/>
                    <a:pt x="2936" y="13049"/>
                    <a:pt x="6525" y="13049"/>
                  </a:cubicBezTo>
                  <a:cubicBezTo>
                    <a:pt x="10145" y="13049"/>
                    <a:pt x="13048" y="10113"/>
                    <a:pt x="13048" y="6525"/>
                  </a:cubicBezTo>
                  <a:cubicBezTo>
                    <a:pt x="13048" y="2904"/>
                    <a:pt x="10145" y="1"/>
                    <a:pt x="652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0"/>
            <p:cNvSpPr/>
            <p:nvPr/>
          </p:nvSpPr>
          <p:spPr>
            <a:xfrm>
              <a:off x="52656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4" y="1"/>
                  </a:moveTo>
                  <a:cubicBezTo>
                    <a:pt x="2936" y="1"/>
                    <a:pt x="0" y="2904"/>
                    <a:pt x="0" y="6525"/>
                  </a:cubicBezTo>
                  <a:cubicBezTo>
                    <a:pt x="0" y="10113"/>
                    <a:pt x="2936" y="13049"/>
                    <a:pt x="6524" y="13049"/>
                  </a:cubicBezTo>
                  <a:cubicBezTo>
                    <a:pt x="10113" y="13049"/>
                    <a:pt x="13048" y="10113"/>
                    <a:pt x="13048" y="6525"/>
                  </a:cubicBezTo>
                  <a:cubicBezTo>
                    <a:pt x="13048" y="2904"/>
                    <a:pt x="10113" y="1"/>
                    <a:pt x="652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" name="Google Shape;1435;p40"/>
          <p:cNvGrpSpPr/>
          <p:nvPr/>
        </p:nvGrpSpPr>
        <p:grpSpPr>
          <a:xfrm>
            <a:off x="6776688" y="2063889"/>
            <a:ext cx="192508" cy="212421"/>
            <a:chOff x="1435250" y="238125"/>
            <a:chExt cx="4729925" cy="5219200"/>
          </a:xfrm>
        </p:grpSpPr>
        <p:sp>
          <p:nvSpPr>
            <p:cNvPr id="1436" name="Google Shape;1436;p40"/>
            <p:cNvSpPr/>
            <p:nvPr/>
          </p:nvSpPr>
          <p:spPr>
            <a:xfrm>
              <a:off x="1435250" y="238125"/>
              <a:ext cx="4729925" cy="5219200"/>
            </a:xfrm>
            <a:custGeom>
              <a:rect b="b" l="l" r="r" t="t"/>
              <a:pathLst>
                <a:path extrusionOk="0" h="208768" w="189197">
                  <a:moveTo>
                    <a:pt x="176148" y="6524"/>
                  </a:moveTo>
                  <a:cubicBezTo>
                    <a:pt x="179736" y="6524"/>
                    <a:pt x="182672" y="9460"/>
                    <a:pt x="182672" y="13048"/>
                  </a:cubicBezTo>
                  <a:lnTo>
                    <a:pt x="182672" y="91890"/>
                  </a:lnTo>
                  <a:cubicBezTo>
                    <a:pt x="181661" y="91531"/>
                    <a:pt x="180552" y="91336"/>
                    <a:pt x="179410" y="91336"/>
                  </a:cubicBezTo>
                  <a:lnTo>
                    <a:pt x="9787" y="91336"/>
                  </a:lnTo>
                  <a:cubicBezTo>
                    <a:pt x="8645" y="91336"/>
                    <a:pt x="7536" y="91531"/>
                    <a:pt x="6525" y="91890"/>
                  </a:cubicBezTo>
                  <a:lnTo>
                    <a:pt x="6525" y="13048"/>
                  </a:lnTo>
                  <a:cubicBezTo>
                    <a:pt x="6525" y="9460"/>
                    <a:pt x="9461" y="6524"/>
                    <a:pt x="13049" y="6524"/>
                  </a:cubicBezTo>
                  <a:close/>
                  <a:moveTo>
                    <a:pt x="29359" y="97860"/>
                  </a:moveTo>
                  <a:lnTo>
                    <a:pt x="29359" y="104384"/>
                  </a:lnTo>
                  <a:lnTo>
                    <a:pt x="9787" y="104384"/>
                  </a:lnTo>
                  <a:cubicBezTo>
                    <a:pt x="7993" y="104384"/>
                    <a:pt x="6525" y="102916"/>
                    <a:pt x="6525" y="101122"/>
                  </a:cubicBezTo>
                  <a:cubicBezTo>
                    <a:pt x="6525" y="99327"/>
                    <a:pt x="7993" y="97860"/>
                    <a:pt x="9787" y="97860"/>
                  </a:cubicBezTo>
                  <a:close/>
                  <a:moveTo>
                    <a:pt x="150052" y="97860"/>
                  </a:moveTo>
                  <a:lnTo>
                    <a:pt x="150052" y="104384"/>
                  </a:lnTo>
                  <a:lnTo>
                    <a:pt x="35883" y="104384"/>
                  </a:lnTo>
                  <a:lnTo>
                    <a:pt x="35883" y="97860"/>
                  </a:lnTo>
                  <a:close/>
                  <a:moveTo>
                    <a:pt x="179410" y="97860"/>
                  </a:moveTo>
                  <a:cubicBezTo>
                    <a:pt x="181204" y="97860"/>
                    <a:pt x="182672" y="99327"/>
                    <a:pt x="182672" y="101122"/>
                  </a:cubicBezTo>
                  <a:cubicBezTo>
                    <a:pt x="182672" y="102916"/>
                    <a:pt x="181204" y="104384"/>
                    <a:pt x="179410" y="104384"/>
                  </a:cubicBezTo>
                  <a:lnTo>
                    <a:pt x="156576" y="104384"/>
                  </a:lnTo>
                  <a:lnTo>
                    <a:pt x="156576" y="97860"/>
                  </a:lnTo>
                  <a:close/>
                  <a:moveTo>
                    <a:pt x="176148" y="110908"/>
                  </a:moveTo>
                  <a:cubicBezTo>
                    <a:pt x="179736" y="110908"/>
                    <a:pt x="182672" y="113843"/>
                    <a:pt x="182672" y="117432"/>
                  </a:cubicBezTo>
                  <a:lnTo>
                    <a:pt x="182672" y="195719"/>
                  </a:lnTo>
                  <a:cubicBezTo>
                    <a:pt x="182672" y="199307"/>
                    <a:pt x="179736" y="202243"/>
                    <a:pt x="176148" y="202243"/>
                  </a:cubicBezTo>
                  <a:lnTo>
                    <a:pt x="13049" y="202243"/>
                  </a:lnTo>
                  <a:cubicBezTo>
                    <a:pt x="9461" y="202243"/>
                    <a:pt x="6525" y="199307"/>
                    <a:pt x="6525" y="195719"/>
                  </a:cubicBezTo>
                  <a:lnTo>
                    <a:pt x="6525" y="117432"/>
                  </a:lnTo>
                  <a:cubicBezTo>
                    <a:pt x="6525" y="113843"/>
                    <a:pt x="9461" y="110908"/>
                    <a:pt x="13049" y="110908"/>
                  </a:cubicBezTo>
                  <a:close/>
                  <a:moveTo>
                    <a:pt x="13049" y="0"/>
                  </a:moveTo>
                  <a:cubicBezTo>
                    <a:pt x="5840" y="0"/>
                    <a:pt x="1" y="5839"/>
                    <a:pt x="1" y="13048"/>
                  </a:cubicBezTo>
                  <a:lnTo>
                    <a:pt x="1" y="100730"/>
                  </a:lnTo>
                  <a:cubicBezTo>
                    <a:pt x="1" y="100763"/>
                    <a:pt x="1" y="100795"/>
                    <a:pt x="1" y="100861"/>
                  </a:cubicBezTo>
                  <a:cubicBezTo>
                    <a:pt x="1" y="100926"/>
                    <a:pt x="1" y="101024"/>
                    <a:pt x="1" y="101122"/>
                  </a:cubicBezTo>
                  <a:cubicBezTo>
                    <a:pt x="1" y="104123"/>
                    <a:pt x="1338" y="106797"/>
                    <a:pt x="3459" y="108592"/>
                  </a:cubicBezTo>
                  <a:cubicBezTo>
                    <a:pt x="1306" y="110908"/>
                    <a:pt x="1" y="114006"/>
                    <a:pt x="1" y="117432"/>
                  </a:cubicBezTo>
                  <a:lnTo>
                    <a:pt x="1" y="195719"/>
                  </a:lnTo>
                  <a:cubicBezTo>
                    <a:pt x="1" y="202928"/>
                    <a:pt x="5840" y="208767"/>
                    <a:pt x="13049" y="208767"/>
                  </a:cubicBezTo>
                  <a:lnTo>
                    <a:pt x="176148" y="208767"/>
                  </a:lnTo>
                  <a:cubicBezTo>
                    <a:pt x="183357" y="208767"/>
                    <a:pt x="189196" y="202928"/>
                    <a:pt x="189196" y="195719"/>
                  </a:cubicBezTo>
                  <a:lnTo>
                    <a:pt x="189196" y="117432"/>
                  </a:lnTo>
                  <a:cubicBezTo>
                    <a:pt x="189196" y="114006"/>
                    <a:pt x="187891" y="110908"/>
                    <a:pt x="185738" y="108592"/>
                  </a:cubicBezTo>
                  <a:cubicBezTo>
                    <a:pt x="187859" y="106797"/>
                    <a:pt x="189196" y="104123"/>
                    <a:pt x="189196" y="101122"/>
                  </a:cubicBezTo>
                  <a:cubicBezTo>
                    <a:pt x="189196" y="101024"/>
                    <a:pt x="189196" y="100926"/>
                    <a:pt x="189196" y="100861"/>
                  </a:cubicBezTo>
                  <a:cubicBezTo>
                    <a:pt x="189196" y="100795"/>
                    <a:pt x="189196" y="100763"/>
                    <a:pt x="189196" y="100730"/>
                  </a:cubicBezTo>
                  <a:lnTo>
                    <a:pt x="189196" y="13048"/>
                  </a:lnTo>
                  <a:cubicBezTo>
                    <a:pt x="189196" y="5839"/>
                    <a:pt x="183357" y="0"/>
                    <a:pt x="1761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0"/>
            <p:cNvSpPr/>
            <p:nvPr/>
          </p:nvSpPr>
          <p:spPr>
            <a:xfrm>
              <a:off x="2576950" y="325545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4"/>
                  </a:moveTo>
                  <a:lnTo>
                    <a:pt x="91336" y="65240"/>
                  </a:lnTo>
                  <a:lnTo>
                    <a:pt x="6525" y="65240"/>
                  </a:lnTo>
                  <a:lnTo>
                    <a:pt x="6525" y="6524"/>
                  </a:lnTo>
                  <a:close/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lnTo>
                    <a:pt x="1" y="68502"/>
                  </a:lnTo>
                  <a:cubicBezTo>
                    <a:pt x="1" y="70296"/>
                    <a:pt x="1469" y="71764"/>
                    <a:pt x="3263" y="71764"/>
                  </a:cubicBezTo>
                  <a:lnTo>
                    <a:pt x="94598" y="71764"/>
                  </a:lnTo>
                  <a:cubicBezTo>
                    <a:pt x="96392" y="71764"/>
                    <a:pt x="97860" y="70296"/>
                    <a:pt x="97860" y="68502"/>
                  </a:cubicBezTo>
                  <a:lnTo>
                    <a:pt x="97860" y="3262"/>
                  </a:lnTo>
                  <a:cubicBezTo>
                    <a:pt x="97860" y="1468"/>
                    <a:pt x="96392" y="0"/>
                    <a:pt x="9459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0"/>
            <p:cNvSpPr/>
            <p:nvPr/>
          </p:nvSpPr>
          <p:spPr>
            <a:xfrm>
              <a:off x="2576950" y="56430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5"/>
                  </a:moveTo>
                  <a:lnTo>
                    <a:pt x="91336" y="65241"/>
                  </a:lnTo>
                  <a:lnTo>
                    <a:pt x="6525" y="65241"/>
                  </a:lnTo>
                  <a:lnTo>
                    <a:pt x="6525" y="6525"/>
                  </a:lnTo>
                  <a:close/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lnTo>
                    <a:pt x="1" y="68503"/>
                  </a:lnTo>
                  <a:cubicBezTo>
                    <a:pt x="1" y="70297"/>
                    <a:pt x="1469" y="71765"/>
                    <a:pt x="3263" y="71765"/>
                  </a:cubicBezTo>
                  <a:lnTo>
                    <a:pt x="94598" y="71765"/>
                  </a:lnTo>
                  <a:cubicBezTo>
                    <a:pt x="96392" y="71765"/>
                    <a:pt x="97860" y="70297"/>
                    <a:pt x="97860" y="68503"/>
                  </a:cubicBezTo>
                  <a:lnTo>
                    <a:pt x="97860" y="3263"/>
                  </a:lnTo>
                  <a:cubicBezTo>
                    <a:pt x="97860" y="1469"/>
                    <a:pt x="96392" y="1"/>
                    <a:pt x="9459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0"/>
            <p:cNvSpPr/>
            <p:nvPr/>
          </p:nvSpPr>
          <p:spPr>
            <a:xfrm>
              <a:off x="1679900" y="3663200"/>
              <a:ext cx="815525" cy="815525"/>
            </a:xfrm>
            <a:custGeom>
              <a:rect b="b" l="l" r="r" t="t"/>
              <a:pathLst>
                <a:path extrusionOk="0" h="32621" w="32621">
                  <a:moveTo>
                    <a:pt x="16311" y="0"/>
                  </a:moveTo>
                  <a:cubicBezTo>
                    <a:pt x="14517" y="0"/>
                    <a:pt x="13049" y="1468"/>
                    <a:pt x="13049" y="3262"/>
                  </a:cubicBezTo>
                  <a:lnTo>
                    <a:pt x="13049" y="13048"/>
                  </a:lnTo>
                  <a:lnTo>
                    <a:pt x="3263" y="13048"/>
                  </a:lnTo>
                  <a:cubicBezTo>
                    <a:pt x="1469" y="13048"/>
                    <a:pt x="1" y="14516"/>
                    <a:pt x="1" y="16310"/>
                  </a:cubicBezTo>
                  <a:cubicBezTo>
                    <a:pt x="1" y="18104"/>
                    <a:pt x="1469" y="19572"/>
                    <a:pt x="3263" y="19572"/>
                  </a:cubicBezTo>
                  <a:lnTo>
                    <a:pt x="13049" y="19572"/>
                  </a:lnTo>
                  <a:lnTo>
                    <a:pt x="13049" y="29358"/>
                  </a:lnTo>
                  <a:cubicBezTo>
                    <a:pt x="13049" y="31152"/>
                    <a:pt x="14517" y="32620"/>
                    <a:pt x="16311" y="32620"/>
                  </a:cubicBezTo>
                  <a:cubicBezTo>
                    <a:pt x="18105" y="32620"/>
                    <a:pt x="19573" y="31152"/>
                    <a:pt x="19573" y="29358"/>
                  </a:cubicBezTo>
                  <a:lnTo>
                    <a:pt x="19573" y="19572"/>
                  </a:lnTo>
                  <a:lnTo>
                    <a:pt x="29359" y="19572"/>
                  </a:lnTo>
                  <a:cubicBezTo>
                    <a:pt x="31153" y="19572"/>
                    <a:pt x="32621" y="18104"/>
                    <a:pt x="32621" y="16310"/>
                  </a:cubicBezTo>
                  <a:cubicBezTo>
                    <a:pt x="32621" y="14516"/>
                    <a:pt x="31153" y="13048"/>
                    <a:pt x="29359" y="13048"/>
                  </a:cubicBezTo>
                  <a:lnTo>
                    <a:pt x="19573" y="13048"/>
                  </a:lnTo>
                  <a:lnTo>
                    <a:pt x="19573" y="3262"/>
                  </a:lnTo>
                  <a:cubicBezTo>
                    <a:pt x="19573" y="1468"/>
                    <a:pt x="18105" y="0"/>
                    <a:pt x="1631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0"/>
            <p:cNvSpPr/>
            <p:nvPr/>
          </p:nvSpPr>
          <p:spPr>
            <a:xfrm>
              <a:off x="51865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0"/>
            <p:cNvSpPr/>
            <p:nvPr/>
          </p:nvSpPr>
          <p:spPr>
            <a:xfrm>
              <a:off x="22507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0"/>
            <p:cNvSpPr/>
            <p:nvPr/>
          </p:nvSpPr>
          <p:spPr>
            <a:xfrm>
              <a:off x="20061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0"/>
            <p:cNvSpPr/>
            <p:nvPr/>
          </p:nvSpPr>
          <p:spPr>
            <a:xfrm>
              <a:off x="17614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0"/>
            <p:cNvSpPr/>
            <p:nvPr/>
          </p:nvSpPr>
          <p:spPr>
            <a:xfrm>
              <a:off x="17614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0"/>
            <p:cNvSpPr/>
            <p:nvPr/>
          </p:nvSpPr>
          <p:spPr>
            <a:xfrm>
              <a:off x="20061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0"/>
            <p:cNvSpPr/>
            <p:nvPr/>
          </p:nvSpPr>
          <p:spPr>
            <a:xfrm>
              <a:off x="22507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0"/>
            <p:cNvSpPr/>
            <p:nvPr/>
          </p:nvSpPr>
          <p:spPr>
            <a:xfrm>
              <a:off x="51865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0"/>
            <p:cNvSpPr/>
            <p:nvPr/>
          </p:nvSpPr>
          <p:spPr>
            <a:xfrm>
              <a:off x="54312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56758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0"/>
            <p:cNvSpPr/>
            <p:nvPr/>
          </p:nvSpPr>
          <p:spPr>
            <a:xfrm>
              <a:off x="54312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0"/>
            <p:cNvSpPr/>
            <p:nvPr/>
          </p:nvSpPr>
          <p:spPr>
            <a:xfrm>
              <a:off x="56758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0"/>
            <p:cNvSpPr/>
            <p:nvPr/>
          </p:nvSpPr>
          <p:spPr>
            <a:xfrm>
              <a:off x="5390425" y="427482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0"/>
            <p:cNvSpPr/>
            <p:nvPr/>
          </p:nvSpPr>
          <p:spPr>
            <a:xfrm>
              <a:off x="5390425" y="37039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0"/>
            <p:cNvSpPr/>
            <p:nvPr/>
          </p:nvSpPr>
          <p:spPr>
            <a:xfrm>
              <a:off x="567585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0"/>
            <p:cNvSpPr/>
            <p:nvPr/>
          </p:nvSpPr>
          <p:spPr>
            <a:xfrm>
              <a:off x="510500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6" name="Google Shape;1456;p40"/>
          <p:cNvGrpSpPr/>
          <p:nvPr/>
        </p:nvGrpSpPr>
        <p:grpSpPr>
          <a:xfrm>
            <a:off x="6779846" y="2344706"/>
            <a:ext cx="186192" cy="212943"/>
            <a:chOff x="1518450" y="238125"/>
            <a:chExt cx="4563525" cy="5219200"/>
          </a:xfrm>
        </p:grpSpPr>
        <p:sp>
          <p:nvSpPr>
            <p:cNvPr id="1457" name="Google Shape;1457;p40"/>
            <p:cNvSpPr/>
            <p:nvPr/>
          </p:nvSpPr>
          <p:spPr>
            <a:xfrm>
              <a:off x="1518450" y="238125"/>
              <a:ext cx="4563525" cy="3506650"/>
            </a:xfrm>
            <a:custGeom>
              <a:rect b="b" l="l" r="r" t="t"/>
              <a:pathLst>
                <a:path extrusionOk="0" h="140266" w="182541">
                  <a:moveTo>
                    <a:pt x="169493" y="6524"/>
                  </a:moveTo>
                  <a:cubicBezTo>
                    <a:pt x="173081" y="6524"/>
                    <a:pt x="176017" y="9460"/>
                    <a:pt x="176017" y="13048"/>
                  </a:cubicBezTo>
                  <a:lnTo>
                    <a:pt x="176017" y="107646"/>
                  </a:lnTo>
                  <a:cubicBezTo>
                    <a:pt x="176017" y="111234"/>
                    <a:pt x="173081" y="114170"/>
                    <a:pt x="169493" y="114170"/>
                  </a:cubicBezTo>
                  <a:lnTo>
                    <a:pt x="13048" y="114170"/>
                  </a:lnTo>
                  <a:cubicBezTo>
                    <a:pt x="9460" y="114170"/>
                    <a:pt x="6524" y="111234"/>
                    <a:pt x="6524" y="107646"/>
                  </a:cubicBezTo>
                  <a:lnTo>
                    <a:pt x="6524" y="13048"/>
                  </a:lnTo>
                  <a:cubicBezTo>
                    <a:pt x="6524" y="9460"/>
                    <a:pt x="9460" y="6524"/>
                    <a:pt x="13048" y="6524"/>
                  </a:cubicBezTo>
                  <a:close/>
                  <a:moveTo>
                    <a:pt x="107646" y="120693"/>
                  </a:moveTo>
                  <a:lnTo>
                    <a:pt x="107646" y="133741"/>
                  </a:lnTo>
                  <a:lnTo>
                    <a:pt x="75026" y="133741"/>
                  </a:lnTo>
                  <a:lnTo>
                    <a:pt x="75026" y="120693"/>
                  </a:lnTo>
                  <a:close/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lnTo>
                    <a:pt x="0" y="107646"/>
                  </a:lnTo>
                  <a:cubicBezTo>
                    <a:pt x="0" y="114855"/>
                    <a:pt x="5839" y="120693"/>
                    <a:pt x="13048" y="120693"/>
                  </a:cubicBezTo>
                  <a:lnTo>
                    <a:pt x="68502" y="120693"/>
                  </a:lnTo>
                  <a:lnTo>
                    <a:pt x="68502" y="133741"/>
                  </a:lnTo>
                  <a:lnTo>
                    <a:pt x="58716" y="133741"/>
                  </a:lnTo>
                  <a:cubicBezTo>
                    <a:pt x="56922" y="133741"/>
                    <a:pt x="55454" y="135209"/>
                    <a:pt x="55454" y="137003"/>
                  </a:cubicBezTo>
                  <a:cubicBezTo>
                    <a:pt x="55454" y="138798"/>
                    <a:pt x="56922" y="140265"/>
                    <a:pt x="58716" y="140265"/>
                  </a:cubicBezTo>
                  <a:lnTo>
                    <a:pt x="123956" y="140265"/>
                  </a:lnTo>
                  <a:cubicBezTo>
                    <a:pt x="125750" y="140265"/>
                    <a:pt x="127218" y="138798"/>
                    <a:pt x="127218" y="137003"/>
                  </a:cubicBezTo>
                  <a:cubicBezTo>
                    <a:pt x="127218" y="135209"/>
                    <a:pt x="125750" y="133741"/>
                    <a:pt x="123956" y="133741"/>
                  </a:cubicBezTo>
                  <a:lnTo>
                    <a:pt x="114170" y="133741"/>
                  </a:lnTo>
                  <a:lnTo>
                    <a:pt x="114170" y="120693"/>
                  </a:lnTo>
                  <a:lnTo>
                    <a:pt x="169493" y="120693"/>
                  </a:lnTo>
                  <a:cubicBezTo>
                    <a:pt x="176702" y="120693"/>
                    <a:pt x="182541" y="114855"/>
                    <a:pt x="182541" y="107646"/>
                  </a:cubicBezTo>
                  <a:lnTo>
                    <a:pt x="182541" y="13048"/>
                  </a:lnTo>
                  <a:cubicBezTo>
                    <a:pt x="182541" y="5839"/>
                    <a:pt x="176702" y="0"/>
                    <a:pt x="1694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0"/>
            <p:cNvSpPr/>
            <p:nvPr/>
          </p:nvSpPr>
          <p:spPr>
            <a:xfrm>
              <a:off x="1844650" y="564300"/>
              <a:ext cx="3914400" cy="2364975"/>
            </a:xfrm>
            <a:custGeom>
              <a:rect b="b" l="l" r="r" t="t"/>
              <a:pathLst>
                <a:path extrusionOk="0" h="94599" w="156576">
                  <a:moveTo>
                    <a:pt x="150052" y="6525"/>
                  </a:moveTo>
                  <a:lnTo>
                    <a:pt x="150052" y="88075"/>
                  </a:lnTo>
                  <a:lnTo>
                    <a:pt x="6524" y="88075"/>
                  </a:lnTo>
                  <a:lnTo>
                    <a:pt x="6524" y="6525"/>
                  </a:lnTo>
                  <a:close/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91337"/>
                  </a:lnTo>
                  <a:cubicBezTo>
                    <a:pt x="0" y="93131"/>
                    <a:pt x="1468" y="94599"/>
                    <a:pt x="3262" y="94599"/>
                  </a:cubicBezTo>
                  <a:lnTo>
                    <a:pt x="153313" y="94599"/>
                  </a:lnTo>
                  <a:cubicBezTo>
                    <a:pt x="155108" y="94599"/>
                    <a:pt x="156575" y="93131"/>
                    <a:pt x="156575" y="91337"/>
                  </a:cubicBezTo>
                  <a:lnTo>
                    <a:pt x="156575" y="3263"/>
                  </a:lnTo>
                  <a:cubicBezTo>
                    <a:pt x="156575" y="1469"/>
                    <a:pt x="155108" y="1"/>
                    <a:pt x="15331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0"/>
            <p:cNvSpPr/>
            <p:nvPr/>
          </p:nvSpPr>
          <p:spPr>
            <a:xfrm>
              <a:off x="1926200" y="3907850"/>
              <a:ext cx="2772700" cy="1549475"/>
            </a:xfrm>
            <a:custGeom>
              <a:rect b="b" l="l" r="r" t="t"/>
              <a:pathLst>
                <a:path extrusionOk="0" h="61979" w="110908">
                  <a:moveTo>
                    <a:pt x="101122" y="6524"/>
                  </a:moveTo>
                  <a:cubicBezTo>
                    <a:pt x="102916" y="6524"/>
                    <a:pt x="104384" y="7992"/>
                    <a:pt x="104384" y="9786"/>
                  </a:cubicBezTo>
                  <a:lnTo>
                    <a:pt x="104384" y="52192"/>
                  </a:lnTo>
                  <a:cubicBezTo>
                    <a:pt x="104384" y="53986"/>
                    <a:pt x="102916" y="55454"/>
                    <a:pt x="101122" y="55454"/>
                  </a:cubicBezTo>
                  <a:lnTo>
                    <a:pt x="9786" y="55454"/>
                  </a:lnTo>
                  <a:cubicBezTo>
                    <a:pt x="7992" y="55454"/>
                    <a:pt x="6524" y="53986"/>
                    <a:pt x="6524" y="52192"/>
                  </a:cubicBezTo>
                  <a:lnTo>
                    <a:pt x="6524" y="9786"/>
                  </a:lnTo>
                  <a:cubicBezTo>
                    <a:pt x="6524" y="7992"/>
                    <a:pt x="7992" y="6524"/>
                    <a:pt x="9786" y="6524"/>
                  </a:cubicBezTo>
                  <a:close/>
                  <a:moveTo>
                    <a:pt x="9786" y="0"/>
                  </a:moveTo>
                  <a:cubicBezTo>
                    <a:pt x="4404" y="0"/>
                    <a:pt x="0" y="4404"/>
                    <a:pt x="0" y="9786"/>
                  </a:cubicBezTo>
                  <a:lnTo>
                    <a:pt x="0" y="52192"/>
                  </a:lnTo>
                  <a:cubicBezTo>
                    <a:pt x="0" y="57574"/>
                    <a:pt x="4404" y="61978"/>
                    <a:pt x="9786" y="61978"/>
                  </a:cubicBezTo>
                  <a:lnTo>
                    <a:pt x="101122" y="61978"/>
                  </a:lnTo>
                  <a:cubicBezTo>
                    <a:pt x="106504" y="61978"/>
                    <a:pt x="110908" y="57574"/>
                    <a:pt x="110908" y="52192"/>
                  </a:cubicBezTo>
                  <a:lnTo>
                    <a:pt x="110908" y="9786"/>
                  </a:lnTo>
                  <a:cubicBezTo>
                    <a:pt x="110908" y="4404"/>
                    <a:pt x="106504" y="0"/>
                    <a:pt x="10112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0"/>
            <p:cNvSpPr/>
            <p:nvPr/>
          </p:nvSpPr>
          <p:spPr>
            <a:xfrm>
              <a:off x="2252400" y="4723350"/>
              <a:ext cx="407750" cy="163125"/>
            </a:xfrm>
            <a:custGeom>
              <a:rect b="b" l="l" r="r" t="t"/>
              <a:pathLst>
                <a:path extrusionOk="0" h="6525" w="1631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56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56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0"/>
            <p:cNvSpPr/>
            <p:nvPr/>
          </p:nvSpPr>
          <p:spPr>
            <a:xfrm>
              <a:off x="3964925" y="4478700"/>
              <a:ext cx="407775" cy="407775"/>
            </a:xfrm>
            <a:custGeom>
              <a:rect b="b" l="l" r="r" t="t"/>
              <a:pathLst>
                <a:path extrusionOk="0" h="16311" w="16311">
                  <a:moveTo>
                    <a:pt x="13049" y="0"/>
                  </a:moveTo>
                  <a:cubicBezTo>
                    <a:pt x="11255" y="0"/>
                    <a:pt x="9787" y="1468"/>
                    <a:pt x="9787" y="3262"/>
                  </a:cubicBezTo>
                  <a:lnTo>
                    <a:pt x="9787" y="9786"/>
                  </a:lnTo>
                  <a:lnTo>
                    <a:pt x="3263" y="9786"/>
                  </a:lnTo>
                  <a:cubicBezTo>
                    <a:pt x="1469" y="9786"/>
                    <a:pt x="1" y="11254"/>
                    <a:pt x="1" y="13048"/>
                  </a:cubicBezTo>
                  <a:cubicBezTo>
                    <a:pt x="1" y="14842"/>
                    <a:pt x="1469" y="16310"/>
                    <a:pt x="3263" y="16310"/>
                  </a:cubicBezTo>
                  <a:lnTo>
                    <a:pt x="13049" y="16310"/>
                  </a:lnTo>
                  <a:cubicBezTo>
                    <a:pt x="14843" y="16310"/>
                    <a:pt x="16311" y="14842"/>
                    <a:pt x="16311" y="13048"/>
                  </a:cubicBezTo>
                  <a:lnTo>
                    <a:pt x="16311" y="3262"/>
                  </a:lnTo>
                  <a:cubicBezTo>
                    <a:pt x="16311" y="1468"/>
                    <a:pt x="14843" y="0"/>
                    <a:pt x="1304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0"/>
            <p:cNvSpPr/>
            <p:nvPr/>
          </p:nvSpPr>
          <p:spPr>
            <a:xfrm>
              <a:off x="2986325" y="4968000"/>
              <a:ext cx="652425" cy="163125"/>
            </a:xfrm>
            <a:custGeom>
              <a:rect b="b" l="l" r="r" t="t"/>
              <a:pathLst>
                <a:path extrusionOk="0" h="6525" w="26097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63" y="6524"/>
                  </a:cubicBezTo>
                  <a:lnTo>
                    <a:pt x="22835" y="6524"/>
                  </a:lnTo>
                  <a:cubicBezTo>
                    <a:pt x="24629" y="6524"/>
                    <a:pt x="26097" y="5056"/>
                    <a:pt x="26097" y="3262"/>
                  </a:cubicBezTo>
                  <a:cubicBezTo>
                    <a:pt x="26097" y="1468"/>
                    <a:pt x="24629" y="0"/>
                    <a:pt x="228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0"/>
            <p:cNvSpPr/>
            <p:nvPr/>
          </p:nvSpPr>
          <p:spPr>
            <a:xfrm>
              <a:off x="2252400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0"/>
            <p:cNvSpPr/>
            <p:nvPr/>
          </p:nvSpPr>
          <p:spPr>
            <a:xfrm>
              <a:off x="2252400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0"/>
            <p:cNvSpPr/>
            <p:nvPr/>
          </p:nvSpPr>
          <p:spPr>
            <a:xfrm>
              <a:off x="2252400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0"/>
            <p:cNvSpPr/>
            <p:nvPr/>
          </p:nvSpPr>
          <p:spPr>
            <a:xfrm>
              <a:off x="2497050" y="49680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0"/>
            <p:cNvSpPr/>
            <p:nvPr/>
          </p:nvSpPr>
          <p:spPr>
            <a:xfrm>
              <a:off x="27416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0"/>
            <p:cNvSpPr/>
            <p:nvPr/>
          </p:nvSpPr>
          <p:spPr>
            <a:xfrm>
              <a:off x="27416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0"/>
            <p:cNvSpPr/>
            <p:nvPr/>
          </p:nvSpPr>
          <p:spPr>
            <a:xfrm>
              <a:off x="29863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0"/>
            <p:cNvSpPr/>
            <p:nvPr/>
          </p:nvSpPr>
          <p:spPr>
            <a:xfrm>
              <a:off x="29863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0"/>
            <p:cNvSpPr/>
            <p:nvPr/>
          </p:nvSpPr>
          <p:spPr>
            <a:xfrm>
              <a:off x="27416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0"/>
            <p:cNvSpPr/>
            <p:nvPr/>
          </p:nvSpPr>
          <p:spPr>
            <a:xfrm>
              <a:off x="27416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0"/>
            <p:cNvSpPr/>
            <p:nvPr/>
          </p:nvSpPr>
          <p:spPr>
            <a:xfrm>
              <a:off x="2497050" y="423405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0"/>
            <p:cNvSpPr/>
            <p:nvPr/>
          </p:nvSpPr>
          <p:spPr>
            <a:xfrm>
              <a:off x="29863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0"/>
            <p:cNvSpPr/>
            <p:nvPr/>
          </p:nvSpPr>
          <p:spPr>
            <a:xfrm>
              <a:off x="32309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0"/>
            <p:cNvSpPr/>
            <p:nvPr/>
          </p:nvSpPr>
          <p:spPr>
            <a:xfrm>
              <a:off x="32309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0"/>
            <p:cNvSpPr/>
            <p:nvPr/>
          </p:nvSpPr>
          <p:spPr>
            <a:xfrm>
              <a:off x="32309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0"/>
            <p:cNvSpPr/>
            <p:nvPr/>
          </p:nvSpPr>
          <p:spPr>
            <a:xfrm>
              <a:off x="34756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0"/>
            <p:cNvSpPr/>
            <p:nvPr/>
          </p:nvSpPr>
          <p:spPr>
            <a:xfrm>
              <a:off x="34756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0"/>
            <p:cNvSpPr/>
            <p:nvPr/>
          </p:nvSpPr>
          <p:spPr>
            <a:xfrm>
              <a:off x="34756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0"/>
            <p:cNvSpPr/>
            <p:nvPr/>
          </p:nvSpPr>
          <p:spPr>
            <a:xfrm>
              <a:off x="37202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0"/>
            <p:cNvSpPr/>
            <p:nvPr/>
          </p:nvSpPr>
          <p:spPr>
            <a:xfrm>
              <a:off x="37202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0"/>
            <p:cNvSpPr/>
            <p:nvPr/>
          </p:nvSpPr>
          <p:spPr>
            <a:xfrm>
              <a:off x="396492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0"/>
            <p:cNvSpPr/>
            <p:nvPr/>
          </p:nvSpPr>
          <p:spPr>
            <a:xfrm>
              <a:off x="42095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0"/>
            <p:cNvSpPr/>
            <p:nvPr/>
          </p:nvSpPr>
          <p:spPr>
            <a:xfrm>
              <a:off x="37202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0"/>
            <p:cNvSpPr/>
            <p:nvPr/>
          </p:nvSpPr>
          <p:spPr>
            <a:xfrm>
              <a:off x="39649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0"/>
            <p:cNvSpPr/>
            <p:nvPr/>
          </p:nvSpPr>
          <p:spPr>
            <a:xfrm>
              <a:off x="37202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0"/>
            <p:cNvSpPr/>
            <p:nvPr/>
          </p:nvSpPr>
          <p:spPr>
            <a:xfrm>
              <a:off x="39649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0"/>
            <p:cNvSpPr/>
            <p:nvPr/>
          </p:nvSpPr>
          <p:spPr>
            <a:xfrm>
              <a:off x="42095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0"/>
            <p:cNvSpPr/>
            <p:nvPr/>
          </p:nvSpPr>
          <p:spPr>
            <a:xfrm>
              <a:off x="2497050" y="44787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0"/>
            <p:cNvSpPr/>
            <p:nvPr/>
          </p:nvSpPr>
          <p:spPr>
            <a:xfrm>
              <a:off x="4943525" y="3907850"/>
              <a:ext cx="989225" cy="1549475"/>
            </a:xfrm>
            <a:custGeom>
              <a:rect b="b" l="l" r="r" t="t"/>
              <a:pathLst>
                <a:path extrusionOk="0" h="61979" w="39569">
                  <a:moveTo>
                    <a:pt x="23259" y="6524"/>
                  </a:moveTo>
                  <a:cubicBezTo>
                    <a:pt x="28641" y="6524"/>
                    <a:pt x="33045" y="10928"/>
                    <a:pt x="33045" y="16310"/>
                  </a:cubicBezTo>
                  <a:lnTo>
                    <a:pt x="33045" y="45668"/>
                  </a:lnTo>
                  <a:cubicBezTo>
                    <a:pt x="33045" y="51050"/>
                    <a:pt x="28641" y="55454"/>
                    <a:pt x="23259" y="55454"/>
                  </a:cubicBezTo>
                  <a:lnTo>
                    <a:pt x="16311" y="55454"/>
                  </a:lnTo>
                  <a:cubicBezTo>
                    <a:pt x="10928" y="55454"/>
                    <a:pt x="6525" y="51050"/>
                    <a:pt x="6525" y="45668"/>
                  </a:cubicBezTo>
                  <a:lnTo>
                    <a:pt x="6525" y="16310"/>
                  </a:lnTo>
                  <a:cubicBezTo>
                    <a:pt x="6525" y="10928"/>
                    <a:pt x="10928" y="6524"/>
                    <a:pt x="16311" y="6524"/>
                  </a:cubicBezTo>
                  <a:close/>
                  <a:moveTo>
                    <a:pt x="16311" y="0"/>
                  </a:moveTo>
                  <a:cubicBezTo>
                    <a:pt x="7307" y="0"/>
                    <a:pt x="1" y="7307"/>
                    <a:pt x="1" y="16310"/>
                  </a:cubicBezTo>
                  <a:lnTo>
                    <a:pt x="1" y="45668"/>
                  </a:lnTo>
                  <a:cubicBezTo>
                    <a:pt x="1" y="54671"/>
                    <a:pt x="7307" y="61978"/>
                    <a:pt x="16311" y="61978"/>
                  </a:cubicBezTo>
                  <a:lnTo>
                    <a:pt x="23259" y="61978"/>
                  </a:lnTo>
                  <a:cubicBezTo>
                    <a:pt x="32229" y="61978"/>
                    <a:pt x="39569" y="54671"/>
                    <a:pt x="39569" y="45668"/>
                  </a:cubicBezTo>
                  <a:lnTo>
                    <a:pt x="39569" y="16310"/>
                  </a:lnTo>
                  <a:cubicBezTo>
                    <a:pt x="39569" y="7307"/>
                    <a:pt x="32229" y="0"/>
                    <a:pt x="2325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0"/>
            <p:cNvSpPr/>
            <p:nvPr/>
          </p:nvSpPr>
          <p:spPr>
            <a:xfrm>
              <a:off x="5351275" y="415250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0"/>
                  </a:moveTo>
                  <a:cubicBezTo>
                    <a:pt x="1468" y="0"/>
                    <a:pt x="1" y="1468"/>
                    <a:pt x="1" y="3262"/>
                  </a:cubicBezTo>
                  <a:lnTo>
                    <a:pt x="1" y="9786"/>
                  </a:lnTo>
                  <a:cubicBezTo>
                    <a:pt x="1" y="11580"/>
                    <a:pt x="1468" y="13048"/>
                    <a:pt x="3263" y="13048"/>
                  </a:cubicBezTo>
                  <a:cubicBezTo>
                    <a:pt x="5057" y="13048"/>
                    <a:pt x="6525" y="11580"/>
                    <a:pt x="6525" y="9786"/>
                  </a:cubicBezTo>
                  <a:lnTo>
                    <a:pt x="6525" y="3262"/>
                  </a:lnTo>
                  <a:cubicBezTo>
                    <a:pt x="6525" y="1468"/>
                    <a:pt x="5057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40"/>
          <p:cNvGrpSpPr/>
          <p:nvPr/>
        </p:nvGrpSpPr>
        <p:grpSpPr>
          <a:xfrm>
            <a:off x="6763408" y="3553313"/>
            <a:ext cx="219069" cy="150705"/>
            <a:chOff x="1190625" y="1051975"/>
            <a:chExt cx="5215925" cy="3588225"/>
          </a:xfrm>
        </p:grpSpPr>
        <p:sp>
          <p:nvSpPr>
            <p:cNvPr id="1494" name="Google Shape;1494;p40"/>
            <p:cNvSpPr/>
            <p:nvPr/>
          </p:nvSpPr>
          <p:spPr>
            <a:xfrm>
              <a:off x="1190625" y="1051975"/>
              <a:ext cx="5215925" cy="3588225"/>
            </a:xfrm>
            <a:custGeom>
              <a:rect b="b" l="l" r="r" t="t"/>
              <a:pathLst>
                <a:path extrusionOk="0" h="143529" w="208637">
                  <a:moveTo>
                    <a:pt x="104318" y="19573"/>
                  </a:moveTo>
                  <a:cubicBezTo>
                    <a:pt x="106112" y="19573"/>
                    <a:pt x="107580" y="21008"/>
                    <a:pt x="107580" y="22802"/>
                  </a:cubicBezTo>
                  <a:lnTo>
                    <a:pt x="107580" y="29424"/>
                  </a:lnTo>
                  <a:lnTo>
                    <a:pt x="101056" y="29424"/>
                  </a:lnTo>
                  <a:lnTo>
                    <a:pt x="101056" y="22802"/>
                  </a:lnTo>
                  <a:cubicBezTo>
                    <a:pt x="101056" y="21008"/>
                    <a:pt x="102524" y="19573"/>
                    <a:pt x="104318" y="19573"/>
                  </a:cubicBezTo>
                  <a:close/>
                  <a:moveTo>
                    <a:pt x="159739" y="19638"/>
                  </a:moveTo>
                  <a:cubicBezTo>
                    <a:pt x="175919" y="19638"/>
                    <a:pt x="189097" y="32784"/>
                    <a:pt x="189097" y="48963"/>
                  </a:cubicBezTo>
                  <a:cubicBezTo>
                    <a:pt x="189097" y="65142"/>
                    <a:pt x="175919" y="78321"/>
                    <a:pt x="159739" y="78321"/>
                  </a:cubicBezTo>
                  <a:cubicBezTo>
                    <a:pt x="153770" y="78321"/>
                    <a:pt x="148029" y="76527"/>
                    <a:pt x="143103" y="73134"/>
                  </a:cubicBezTo>
                  <a:cubicBezTo>
                    <a:pt x="142550" y="72753"/>
                    <a:pt x="141918" y="72571"/>
                    <a:pt x="141289" y="72571"/>
                  </a:cubicBezTo>
                  <a:cubicBezTo>
                    <a:pt x="140250" y="72571"/>
                    <a:pt x="139220" y="73068"/>
                    <a:pt x="138569" y="73982"/>
                  </a:cubicBezTo>
                  <a:cubicBezTo>
                    <a:pt x="137623" y="75385"/>
                    <a:pt x="137884" y="77244"/>
                    <a:pt x="139156" y="78321"/>
                  </a:cubicBezTo>
                  <a:lnTo>
                    <a:pt x="69513" y="78321"/>
                  </a:lnTo>
                  <a:cubicBezTo>
                    <a:pt x="78744" y="71830"/>
                    <a:pt x="84779" y="61098"/>
                    <a:pt x="84779" y="48963"/>
                  </a:cubicBezTo>
                  <a:cubicBezTo>
                    <a:pt x="84779" y="47169"/>
                    <a:pt x="83311" y="45701"/>
                    <a:pt x="81517" y="45701"/>
                  </a:cubicBezTo>
                  <a:cubicBezTo>
                    <a:pt x="79690" y="45701"/>
                    <a:pt x="78255" y="47169"/>
                    <a:pt x="78255" y="48963"/>
                  </a:cubicBezTo>
                  <a:cubicBezTo>
                    <a:pt x="78255" y="65142"/>
                    <a:pt x="65077" y="78321"/>
                    <a:pt x="48897" y="78321"/>
                  </a:cubicBezTo>
                  <a:cubicBezTo>
                    <a:pt x="32718" y="78321"/>
                    <a:pt x="19572" y="65142"/>
                    <a:pt x="19572" y="48963"/>
                  </a:cubicBezTo>
                  <a:cubicBezTo>
                    <a:pt x="19572" y="32784"/>
                    <a:pt x="32718" y="19638"/>
                    <a:pt x="48897" y="19638"/>
                  </a:cubicBezTo>
                  <a:cubicBezTo>
                    <a:pt x="61064" y="19638"/>
                    <a:pt x="71796" y="26945"/>
                    <a:pt x="76233" y="38296"/>
                  </a:cubicBezTo>
                  <a:cubicBezTo>
                    <a:pt x="76731" y="39567"/>
                    <a:pt x="77951" y="40361"/>
                    <a:pt x="79256" y="40361"/>
                  </a:cubicBezTo>
                  <a:cubicBezTo>
                    <a:pt x="79660" y="40361"/>
                    <a:pt x="80072" y="40285"/>
                    <a:pt x="80473" y="40123"/>
                  </a:cubicBezTo>
                  <a:cubicBezTo>
                    <a:pt x="82137" y="39471"/>
                    <a:pt x="82952" y="37611"/>
                    <a:pt x="82333" y="35948"/>
                  </a:cubicBezTo>
                  <a:lnTo>
                    <a:pt x="126337" y="35948"/>
                  </a:lnTo>
                  <a:cubicBezTo>
                    <a:pt x="124771" y="39993"/>
                    <a:pt x="123890" y="44364"/>
                    <a:pt x="123890" y="48963"/>
                  </a:cubicBezTo>
                  <a:cubicBezTo>
                    <a:pt x="123890" y="55813"/>
                    <a:pt x="125815" y="62468"/>
                    <a:pt x="129468" y="68209"/>
                  </a:cubicBezTo>
                  <a:cubicBezTo>
                    <a:pt x="130097" y="69194"/>
                    <a:pt x="131157" y="69721"/>
                    <a:pt x="132232" y="69721"/>
                  </a:cubicBezTo>
                  <a:cubicBezTo>
                    <a:pt x="132831" y="69721"/>
                    <a:pt x="133433" y="69558"/>
                    <a:pt x="133970" y="69220"/>
                  </a:cubicBezTo>
                  <a:cubicBezTo>
                    <a:pt x="135503" y="68241"/>
                    <a:pt x="135960" y="66219"/>
                    <a:pt x="134981" y="64718"/>
                  </a:cubicBezTo>
                  <a:cubicBezTo>
                    <a:pt x="131980" y="60021"/>
                    <a:pt x="130414" y="54574"/>
                    <a:pt x="130414" y="48963"/>
                  </a:cubicBezTo>
                  <a:cubicBezTo>
                    <a:pt x="130414" y="32784"/>
                    <a:pt x="143560" y="19638"/>
                    <a:pt x="159739" y="19638"/>
                  </a:cubicBezTo>
                  <a:close/>
                  <a:moveTo>
                    <a:pt x="17093" y="65534"/>
                  </a:moveTo>
                  <a:cubicBezTo>
                    <a:pt x="23095" y="76984"/>
                    <a:pt x="35099" y="84845"/>
                    <a:pt x="48897" y="84845"/>
                  </a:cubicBezTo>
                  <a:cubicBezTo>
                    <a:pt x="49745" y="84845"/>
                    <a:pt x="50593" y="84812"/>
                    <a:pt x="51409" y="84747"/>
                  </a:cubicBezTo>
                  <a:cubicBezTo>
                    <a:pt x="51670" y="84812"/>
                    <a:pt x="51898" y="84845"/>
                    <a:pt x="52159" y="84845"/>
                  </a:cubicBezTo>
                  <a:lnTo>
                    <a:pt x="62761" y="84845"/>
                  </a:lnTo>
                  <a:lnTo>
                    <a:pt x="36958" y="128849"/>
                  </a:lnTo>
                  <a:cubicBezTo>
                    <a:pt x="34023" y="133873"/>
                    <a:pt x="28640" y="137004"/>
                    <a:pt x="22834" y="137004"/>
                  </a:cubicBezTo>
                  <a:cubicBezTo>
                    <a:pt x="13831" y="137004"/>
                    <a:pt x="6524" y="129697"/>
                    <a:pt x="6524" y="120694"/>
                  </a:cubicBezTo>
                  <a:cubicBezTo>
                    <a:pt x="6524" y="119813"/>
                    <a:pt x="6589" y="118900"/>
                    <a:pt x="6752" y="118019"/>
                  </a:cubicBezTo>
                  <a:lnTo>
                    <a:pt x="17093" y="65534"/>
                  </a:lnTo>
                  <a:close/>
                  <a:moveTo>
                    <a:pt x="191544" y="65567"/>
                  </a:moveTo>
                  <a:lnTo>
                    <a:pt x="201884" y="118019"/>
                  </a:lnTo>
                  <a:cubicBezTo>
                    <a:pt x="202015" y="118900"/>
                    <a:pt x="202113" y="119813"/>
                    <a:pt x="202113" y="120694"/>
                  </a:cubicBezTo>
                  <a:cubicBezTo>
                    <a:pt x="202113" y="129697"/>
                    <a:pt x="194773" y="137004"/>
                    <a:pt x="185803" y="137004"/>
                  </a:cubicBezTo>
                  <a:cubicBezTo>
                    <a:pt x="179996" y="137004"/>
                    <a:pt x="174582" y="133873"/>
                    <a:pt x="171678" y="128816"/>
                  </a:cubicBezTo>
                  <a:lnTo>
                    <a:pt x="145843" y="84845"/>
                  </a:lnTo>
                  <a:lnTo>
                    <a:pt x="156477" y="84845"/>
                  </a:lnTo>
                  <a:cubicBezTo>
                    <a:pt x="156738" y="84845"/>
                    <a:pt x="156999" y="84812"/>
                    <a:pt x="157228" y="84747"/>
                  </a:cubicBezTo>
                  <a:cubicBezTo>
                    <a:pt x="158076" y="84812"/>
                    <a:pt x="158891" y="84845"/>
                    <a:pt x="159739" y="84845"/>
                  </a:cubicBezTo>
                  <a:cubicBezTo>
                    <a:pt x="173538" y="84845"/>
                    <a:pt x="185542" y="77016"/>
                    <a:pt x="191544" y="65567"/>
                  </a:cubicBezTo>
                  <a:close/>
                  <a:moveTo>
                    <a:pt x="104318" y="1"/>
                  </a:moveTo>
                  <a:cubicBezTo>
                    <a:pt x="102524" y="1"/>
                    <a:pt x="101056" y="1469"/>
                    <a:pt x="101056" y="3263"/>
                  </a:cubicBezTo>
                  <a:lnTo>
                    <a:pt x="101056" y="13603"/>
                  </a:lnTo>
                  <a:cubicBezTo>
                    <a:pt x="97272" y="14941"/>
                    <a:pt x="94532" y="18561"/>
                    <a:pt x="94532" y="22802"/>
                  </a:cubicBezTo>
                  <a:lnTo>
                    <a:pt x="94532" y="29424"/>
                  </a:lnTo>
                  <a:lnTo>
                    <a:pt x="78973" y="29424"/>
                  </a:lnTo>
                  <a:cubicBezTo>
                    <a:pt x="76461" y="25542"/>
                    <a:pt x="73199" y="22182"/>
                    <a:pt x="69350" y="19507"/>
                  </a:cubicBezTo>
                  <a:cubicBezTo>
                    <a:pt x="63315" y="15332"/>
                    <a:pt x="56269" y="13114"/>
                    <a:pt x="48897" y="13114"/>
                  </a:cubicBezTo>
                  <a:cubicBezTo>
                    <a:pt x="29130" y="13114"/>
                    <a:pt x="13048" y="29195"/>
                    <a:pt x="13048" y="48963"/>
                  </a:cubicBezTo>
                  <a:cubicBezTo>
                    <a:pt x="13048" y="49942"/>
                    <a:pt x="13081" y="50920"/>
                    <a:pt x="13146" y="51899"/>
                  </a:cubicBezTo>
                  <a:cubicBezTo>
                    <a:pt x="13146" y="51964"/>
                    <a:pt x="13113" y="52029"/>
                    <a:pt x="13113" y="52127"/>
                  </a:cubicBezTo>
                  <a:lnTo>
                    <a:pt x="326" y="116812"/>
                  </a:lnTo>
                  <a:cubicBezTo>
                    <a:pt x="326" y="116845"/>
                    <a:pt x="326" y="116878"/>
                    <a:pt x="326" y="116910"/>
                  </a:cubicBezTo>
                  <a:cubicBezTo>
                    <a:pt x="98" y="118150"/>
                    <a:pt x="0" y="119422"/>
                    <a:pt x="0" y="120694"/>
                  </a:cubicBezTo>
                  <a:cubicBezTo>
                    <a:pt x="0" y="133285"/>
                    <a:pt x="10243" y="143528"/>
                    <a:pt x="22834" y="143528"/>
                  </a:cubicBezTo>
                  <a:cubicBezTo>
                    <a:pt x="30956" y="143528"/>
                    <a:pt x="38524" y="139157"/>
                    <a:pt x="42569" y="132144"/>
                  </a:cubicBezTo>
                  <a:lnTo>
                    <a:pt x="70328" y="84845"/>
                  </a:lnTo>
                  <a:lnTo>
                    <a:pt x="138308" y="84845"/>
                  </a:lnTo>
                  <a:lnTo>
                    <a:pt x="166035" y="132111"/>
                  </a:lnTo>
                  <a:cubicBezTo>
                    <a:pt x="170113" y="139157"/>
                    <a:pt x="177680" y="143528"/>
                    <a:pt x="185803" y="143528"/>
                  </a:cubicBezTo>
                  <a:cubicBezTo>
                    <a:pt x="198394" y="143528"/>
                    <a:pt x="208637" y="133285"/>
                    <a:pt x="208637" y="120694"/>
                  </a:cubicBezTo>
                  <a:cubicBezTo>
                    <a:pt x="208637" y="119422"/>
                    <a:pt x="208506" y="118150"/>
                    <a:pt x="208310" y="116910"/>
                  </a:cubicBezTo>
                  <a:cubicBezTo>
                    <a:pt x="208310" y="116878"/>
                    <a:pt x="208310" y="116845"/>
                    <a:pt x="208278" y="116812"/>
                  </a:cubicBezTo>
                  <a:lnTo>
                    <a:pt x="195523" y="52127"/>
                  </a:lnTo>
                  <a:cubicBezTo>
                    <a:pt x="195523" y="52062"/>
                    <a:pt x="195491" y="52029"/>
                    <a:pt x="195491" y="51964"/>
                  </a:cubicBezTo>
                  <a:cubicBezTo>
                    <a:pt x="195556" y="50985"/>
                    <a:pt x="195621" y="49974"/>
                    <a:pt x="195621" y="48963"/>
                  </a:cubicBezTo>
                  <a:cubicBezTo>
                    <a:pt x="195621" y="29195"/>
                    <a:pt x="179507" y="13114"/>
                    <a:pt x="159739" y="13114"/>
                  </a:cubicBezTo>
                  <a:cubicBezTo>
                    <a:pt x="147181" y="13114"/>
                    <a:pt x="136123" y="19605"/>
                    <a:pt x="129697" y="29424"/>
                  </a:cubicBezTo>
                  <a:lnTo>
                    <a:pt x="114104" y="29424"/>
                  </a:lnTo>
                  <a:lnTo>
                    <a:pt x="114104" y="22802"/>
                  </a:lnTo>
                  <a:cubicBezTo>
                    <a:pt x="114104" y="18561"/>
                    <a:pt x="111397" y="14941"/>
                    <a:pt x="107580" y="13603"/>
                  </a:cubicBezTo>
                  <a:lnTo>
                    <a:pt x="107580" y="3263"/>
                  </a:lnTo>
                  <a:cubicBezTo>
                    <a:pt x="107580" y="1469"/>
                    <a:pt x="106112" y="1"/>
                    <a:pt x="10431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0"/>
            <p:cNvSpPr/>
            <p:nvPr/>
          </p:nvSpPr>
          <p:spPr>
            <a:xfrm>
              <a:off x="3553925" y="2602225"/>
              <a:ext cx="489325" cy="163125"/>
            </a:xfrm>
            <a:custGeom>
              <a:rect b="b" l="l" r="r" t="t"/>
              <a:pathLst>
                <a:path extrusionOk="0" h="6525" w="19573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cubicBezTo>
                    <a:pt x="0" y="5057"/>
                    <a:pt x="1468" y="6525"/>
                    <a:pt x="3262" y="6525"/>
                  </a:cubicBezTo>
                  <a:lnTo>
                    <a:pt x="16310" y="6525"/>
                  </a:lnTo>
                  <a:cubicBezTo>
                    <a:pt x="18104" y="6525"/>
                    <a:pt x="19572" y="5057"/>
                    <a:pt x="19572" y="3263"/>
                  </a:cubicBezTo>
                  <a:cubicBezTo>
                    <a:pt x="19572" y="1469"/>
                    <a:pt x="18104" y="1"/>
                    <a:pt x="163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0"/>
            <p:cNvSpPr/>
            <p:nvPr/>
          </p:nvSpPr>
          <p:spPr>
            <a:xfrm>
              <a:off x="1843000" y="2194500"/>
              <a:ext cx="406975" cy="163125"/>
            </a:xfrm>
            <a:custGeom>
              <a:rect b="b" l="l" r="r" t="t"/>
              <a:pathLst>
                <a:path extrusionOk="0" h="6525" w="16279">
                  <a:moveTo>
                    <a:pt x="3263" y="0"/>
                  </a:moveTo>
                  <a:cubicBezTo>
                    <a:pt x="1436" y="0"/>
                    <a:pt x="1" y="1468"/>
                    <a:pt x="1" y="3262"/>
                  </a:cubicBezTo>
                  <a:cubicBezTo>
                    <a:pt x="1" y="5089"/>
                    <a:pt x="1436" y="6524"/>
                    <a:pt x="3263" y="6524"/>
                  </a:cubicBezTo>
                  <a:lnTo>
                    <a:pt x="13016" y="6524"/>
                  </a:lnTo>
                  <a:cubicBezTo>
                    <a:pt x="14843" y="6524"/>
                    <a:pt x="16278" y="5089"/>
                    <a:pt x="16278" y="3262"/>
                  </a:cubicBezTo>
                  <a:cubicBezTo>
                    <a:pt x="16278" y="1468"/>
                    <a:pt x="14843" y="0"/>
                    <a:pt x="1301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0"/>
            <p:cNvSpPr/>
            <p:nvPr/>
          </p:nvSpPr>
          <p:spPr>
            <a:xfrm>
              <a:off x="2576150" y="2194500"/>
              <a:ext cx="407775" cy="163125"/>
            </a:xfrm>
            <a:custGeom>
              <a:rect b="b" l="l" r="r" t="t"/>
              <a:pathLst>
                <a:path extrusionOk="0" h="6525" w="16311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89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89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0"/>
            <p:cNvSpPr/>
            <p:nvPr/>
          </p:nvSpPr>
          <p:spPr>
            <a:xfrm>
              <a:off x="2331500" y="2439150"/>
              <a:ext cx="163125" cy="407750"/>
            </a:xfrm>
            <a:custGeom>
              <a:rect b="b" l="l" r="r" t="t"/>
              <a:pathLst>
                <a:path extrusionOk="0" h="16310" w="6525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13048"/>
                  </a:lnTo>
                  <a:cubicBezTo>
                    <a:pt x="0" y="14842"/>
                    <a:pt x="1468" y="16310"/>
                    <a:pt x="3262" y="16310"/>
                  </a:cubicBezTo>
                  <a:cubicBezTo>
                    <a:pt x="5056" y="16310"/>
                    <a:pt x="6524" y="14842"/>
                    <a:pt x="6524" y="13048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0"/>
            <p:cNvSpPr/>
            <p:nvPr/>
          </p:nvSpPr>
          <p:spPr>
            <a:xfrm>
              <a:off x="2331500" y="1706000"/>
              <a:ext cx="163125" cy="407775"/>
            </a:xfrm>
            <a:custGeom>
              <a:rect b="b" l="l" r="r" t="t"/>
              <a:pathLst>
                <a:path extrusionOk="0" h="16311" w="6525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13049"/>
                  </a:lnTo>
                  <a:cubicBezTo>
                    <a:pt x="0" y="14843"/>
                    <a:pt x="1468" y="16311"/>
                    <a:pt x="3262" y="16311"/>
                  </a:cubicBezTo>
                  <a:cubicBezTo>
                    <a:pt x="5056" y="16311"/>
                    <a:pt x="6524" y="14843"/>
                    <a:pt x="6524" y="13049"/>
                  </a:cubicBezTo>
                  <a:lnTo>
                    <a:pt x="6524" y="3263"/>
                  </a:lnTo>
                  <a:cubicBezTo>
                    <a:pt x="6524" y="1469"/>
                    <a:pt x="5056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0"/>
            <p:cNvSpPr/>
            <p:nvPr/>
          </p:nvSpPr>
          <p:spPr>
            <a:xfrm>
              <a:off x="47763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5" y="0"/>
                  </a:moveTo>
                  <a:cubicBezTo>
                    <a:pt x="2936" y="0"/>
                    <a:pt x="1" y="2936"/>
                    <a:pt x="1" y="6524"/>
                  </a:cubicBezTo>
                  <a:cubicBezTo>
                    <a:pt x="1" y="10112"/>
                    <a:pt x="2936" y="13048"/>
                    <a:pt x="6525" y="13048"/>
                  </a:cubicBezTo>
                  <a:cubicBezTo>
                    <a:pt x="10145" y="13048"/>
                    <a:pt x="13048" y="10112"/>
                    <a:pt x="13048" y="6524"/>
                  </a:cubicBezTo>
                  <a:cubicBezTo>
                    <a:pt x="13048" y="2936"/>
                    <a:pt x="10145" y="0"/>
                    <a:pt x="652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0"/>
            <p:cNvSpPr/>
            <p:nvPr/>
          </p:nvSpPr>
          <p:spPr>
            <a:xfrm>
              <a:off x="52656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4" y="0"/>
                  </a:moveTo>
                  <a:cubicBezTo>
                    <a:pt x="2936" y="0"/>
                    <a:pt x="0" y="2936"/>
                    <a:pt x="0" y="6524"/>
                  </a:cubicBezTo>
                  <a:cubicBezTo>
                    <a:pt x="0" y="10112"/>
                    <a:pt x="2936" y="13048"/>
                    <a:pt x="6524" y="13048"/>
                  </a:cubicBezTo>
                  <a:cubicBezTo>
                    <a:pt x="10113" y="13048"/>
                    <a:pt x="13048" y="10112"/>
                    <a:pt x="13048" y="6524"/>
                  </a:cubicBezTo>
                  <a:cubicBezTo>
                    <a:pt x="13048" y="2936"/>
                    <a:pt x="10113" y="0"/>
                    <a:pt x="652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0"/>
            <p:cNvSpPr/>
            <p:nvPr/>
          </p:nvSpPr>
          <p:spPr>
            <a:xfrm>
              <a:off x="47763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6" y="1"/>
                    <a:pt x="1" y="2904"/>
                    <a:pt x="1" y="6525"/>
                  </a:cubicBezTo>
                  <a:cubicBezTo>
                    <a:pt x="1" y="10113"/>
                    <a:pt x="2936" y="13049"/>
                    <a:pt x="6525" y="13049"/>
                  </a:cubicBezTo>
                  <a:cubicBezTo>
                    <a:pt x="10145" y="13049"/>
                    <a:pt x="13048" y="10113"/>
                    <a:pt x="13048" y="6525"/>
                  </a:cubicBezTo>
                  <a:cubicBezTo>
                    <a:pt x="13048" y="2904"/>
                    <a:pt x="10145" y="1"/>
                    <a:pt x="652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52656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4" y="1"/>
                  </a:moveTo>
                  <a:cubicBezTo>
                    <a:pt x="2936" y="1"/>
                    <a:pt x="0" y="2904"/>
                    <a:pt x="0" y="6525"/>
                  </a:cubicBezTo>
                  <a:cubicBezTo>
                    <a:pt x="0" y="10113"/>
                    <a:pt x="2936" y="13049"/>
                    <a:pt x="6524" y="13049"/>
                  </a:cubicBezTo>
                  <a:cubicBezTo>
                    <a:pt x="10113" y="13049"/>
                    <a:pt x="13048" y="10113"/>
                    <a:pt x="13048" y="6525"/>
                  </a:cubicBezTo>
                  <a:cubicBezTo>
                    <a:pt x="13048" y="2904"/>
                    <a:pt x="10113" y="1"/>
                    <a:pt x="652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4" name="Google Shape;1504;p40"/>
          <p:cNvGrpSpPr/>
          <p:nvPr/>
        </p:nvGrpSpPr>
        <p:grpSpPr>
          <a:xfrm>
            <a:off x="6776688" y="3800677"/>
            <a:ext cx="192508" cy="212421"/>
            <a:chOff x="1435250" y="238125"/>
            <a:chExt cx="4729925" cy="5219200"/>
          </a:xfrm>
        </p:grpSpPr>
        <p:sp>
          <p:nvSpPr>
            <p:cNvPr id="1505" name="Google Shape;1505;p40"/>
            <p:cNvSpPr/>
            <p:nvPr/>
          </p:nvSpPr>
          <p:spPr>
            <a:xfrm>
              <a:off x="1435250" y="238125"/>
              <a:ext cx="4729925" cy="5219200"/>
            </a:xfrm>
            <a:custGeom>
              <a:rect b="b" l="l" r="r" t="t"/>
              <a:pathLst>
                <a:path extrusionOk="0" h="208768" w="189197">
                  <a:moveTo>
                    <a:pt x="176148" y="6524"/>
                  </a:moveTo>
                  <a:cubicBezTo>
                    <a:pt x="179736" y="6524"/>
                    <a:pt x="182672" y="9460"/>
                    <a:pt x="182672" y="13048"/>
                  </a:cubicBezTo>
                  <a:lnTo>
                    <a:pt x="182672" y="91890"/>
                  </a:lnTo>
                  <a:cubicBezTo>
                    <a:pt x="181661" y="91531"/>
                    <a:pt x="180552" y="91336"/>
                    <a:pt x="179410" y="91336"/>
                  </a:cubicBezTo>
                  <a:lnTo>
                    <a:pt x="9787" y="91336"/>
                  </a:lnTo>
                  <a:cubicBezTo>
                    <a:pt x="8645" y="91336"/>
                    <a:pt x="7536" y="91531"/>
                    <a:pt x="6525" y="91890"/>
                  </a:cubicBezTo>
                  <a:lnTo>
                    <a:pt x="6525" y="13048"/>
                  </a:lnTo>
                  <a:cubicBezTo>
                    <a:pt x="6525" y="9460"/>
                    <a:pt x="9461" y="6524"/>
                    <a:pt x="13049" y="6524"/>
                  </a:cubicBezTo>
                  <a:close/>
                  <a:moveTo>
                    <a:pt x="29359" y="97860"/>
                  </a:moveTo>
                  <a:lnTo>
                    <a:pt x="29359" y="104384"/>
                  </a:lnTo>
                  <a:lnTo>
                    <a:pt x="9787" y="104384"/>
                  </a:lnTo>
                  <a:cubicBezTo>
                    <a:pt x="7993" y="104384"/>
                    <a:pt x="6525" y="102916"/>
                    <a:pt x="6525" y="101122"/>
                  </a:cubicBezTo>
                  <a:cubicBezTo>
                    <a:pt x="6525" y="99327"/>
                    <a:pt x="7993" y="97860"/>
                    <a:pt x="9787" y="97860"/>
                  </a:cubicBezTo>
                  <a:close/>
                  <a:moveTo>
                    <a:pt x="150052" y="97860"/>
                  </a:moveTo>
                  <a:lnTo>
                    <a:pt x="150052" y="104384"/>
                  </a:lnTo>
                  <a:lnTo>
                    <a:pt x="35883" y="104384"/>
                  </a:lnTo>
                  <a:lnTo>
                    <a:pt x="35883" y="97860"/>
                  </a:lnTo>
                  <a:close/>
                  <a:moveTo>
                    <a:pt x="179410" y="97860"/>
                  </a:moveTo>
                  <a:cubicBezTo>
                    <a:pt x="181204" y="97860"/>
                    <a:pt x="182672" y="99327"/>
                    <a:pt x="182672" y="101122"/>
                  </a:cubicBezTo>
                  <a:cubicBezTo>
                    <a:pt x="182672" y="102916"/>
                    <a:pt x="181204" y="104384"/>
                    <a:pt x="179410" y="104384"/>
                  </a:cubicBezTo>
                  <a:lnTo>
                    <a:pt x="156576" y="104384"/>
                  </a:lnTo>
                  <a:lnTo>
                    <a:pt x="156576" y="97860"/>
                  </a:lnTo>
                  <a:close/>
                  <a:moveTo>
                    <a:pt x="176148" y="110908"/>
                  </a:moveTo>
                  <a:cubicBezTo>
                    <a:pt x="179736" y="110908"/>
                    <a:pt x="182672" y="113843"/>
                    <a:pt x="182672" y="117432"/>
                  </a:cubicBezTo>
                  <a:lnTo>
                    <a:pt x="182672" y="195719"/>
                  </a:lnTo>
                  <a:cubicBezTo>
                    <a:pt x="182672" y="199307"/>
                    <a:pt x="179736" y="202243"/>
                    <a:pt x="176148" y="202243"/>
                  </a:cubicBezTo>
                  <a:lnTo>
                    <a:pt x="13049" y="202243"/>
                  </a:lnTo>
                  <a:cubicBezTo>
                    <a:pt x="9461" y="202243"/>
                    <a:pt x="6525" y="199307"/>
                    <a:pt x="6525" y="195719"/>
                  </a:cubicBezTo>
                  <a:lnTo>
                    <a:pt x="6525" y="117432"/>
                  </a:lnTo>
                  <a:cubicBezTo>
                    <a:pt x="6525" y="113843"/>
                    <a:pt x="9461" y="110908"/>
                    <a:pt x="13049" y="110908"/>
                  </a:cubicBezTo>
                  <a:close/>
                  <a:moveTo>
                    <a:pt x="13049" y="0"/>
                  </a:moveTo>
                  <a:cubicBezTo>
                    <a:pt x="5840" y="0"/>
                    <a:pt x="1" y="5839"/>
                    <a:pt x="1" y="13048"/>
                  </a:cubicBezTo>
                  <a:lnTo>
                    <a:pt x="1" y="100730"/>
                  </a:lnTo>
                  <a:cubicBezTo>
                    <a:pt x="1" y="100763"/>
                    <a:pt x="1" y="100795"/>
                    <a:pt x="1" y="100861"/>
                  </a:cubicBezTo>
                  <a:cubicBezTo>
                    <a:pt x="1" y="100926"/>
                    <a:pt x="1" y="101024"/>
                    <a:pt x="1" y="101122"/>
                  </a:cubicBezTo>
                  <a:cubicBezTo>
                    <a:pt x="1" y="104123"/>
                    <a:pt x="1338" y="106797"/>
                    <a:pt x="3459" y="108592"/>
                  </a:cubicBezTo>
                  <a:cubicBezTo>
                    <a:pt x="1306" y="110908"/>
                    <a:pt x="1" y="114006"/>
                    <a:pt x="1" y="117432"/>
                  </a:cubicBezTo>
                  <a:lnTo>
                    <a:pt x="1" y="195719"/>
                  </a:lnTo>
                  <a:cubicBezTo>
                    <a:pt x="1" y="202928"/>
                    <a:pt x="5840" y="208767"/>
                    <a:pt x="13049" y="208767"/>
                  </a:cubicBezTo>
                  <a:lnTo>
                    <a:pt x="176148" y="208767"/>
                  </a:lnTo>
                  <a:cubicBezTo>
                    <a:pt x="183357" y="208767"/>
                    <a:pt x="189196" y="202928"/>
                    <a:pt x="189196" y="195719"/>
                  </a:cubicBezTo>
                  <a:lnTo>
                    <a:pt x="189196" y="117432"/>
                  </a:lnTo>
                  <a:cubicBezTo>
                    <a:pt x="189196" y="114006"/>
                    <a:pt x="187891" y="110908"/>
                    <a:pt x="185738" y="108592"/>
                  </a:cubicBezTo>
                  <a:cubicBezTo>
                    <a:pt x="187859" y="106797"/>
                    <a:pt x="189196" y="104123"/>
                    <a:pt x="189196" y="101122"/>
                  </a:cubicBezTo>
                  <a:cubicBezTo>
                    <a:pt x="189196" y="101024"/>
                    <a:pt x="189196" y="100926"/>
                    <a:pt x="189196" y="100861"/>
                  </a:cubicBezTo>
                  <a:cubicBezTo>
                    <a:pt x="189196" y="100795"/>
                    <a:pt x="189196" y="100763"/>
                    <a:pt x="189196" y="100730"/>
                  </a:cubicBezTo>
                  <a:lnTo>
                    <a:pt x="189196" y="13048"/>
                  </a:lnTo>
                  <a:cubicBezTo>
                    <a:pt x="189196" y="5839"/>
                    <a:pt x="183357" y="0"/>
                    <a:pt x="1761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0"/>
            <p:cNvSpPr/>
            <p:nvPr/>
          </p:nvSpPr>
          <p:spPr>
            <a:xfrm>
              <a:off x="2576950" y="325545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4"/>
                  </a:moveTo>
                  <a:lnTo>
                    <a:pt x="91336" y="65240"/>
                  </a:lnTo>
                  <a:lnTo>
                    <a:pt x="6525" y="65240"/>
                  </a:lnTo>
                  <a:lnTo>
                    <a:pt x="6525" y="6524"/>
                  </a:lnTo>
                  <a:close/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lnTo>
                    <a:pt x="1" y="68502"/>
                  </a:lnTo>
                  <a:cubicBezTo>
                    <a:pt x="1" y="70296"/>
                    <a:pt x="1469" y="71764"/>
                    <a:pt x="3263" y="71764"/>
                  </a:cubicBezTo>
                  <a:lnTo>
                    <a:pt x="94598" y="71764"/>
                  </a:lnTo>
                  <a:cubicBezTo>
                    <a:pt x="96392" y="71764"/>
                    <a:pt x="97860" y="70296"/>
                    <a:pt x="97860" y="68502"/>
                  </a:cubicBezTo>
                  <a:lnTo>
                    <a:pt x="97860" y="3262"/>
                  </a:lnTo>
                  <a:cubicBezTo>
                    <a:pt x="97860" y="1468"/>
                    <a:pt x="96392" y="0"/>
                    <a:pt x="9459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0"/>
            <p:cNvSpPr/>
            <p:nvPr/>
          </p:nvSpPr>
          <p:spPr>
            <a:xfrm>
              <a:off x="2576950" y="56430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5"/>
                  </a:moveTo>
                  <a:lnTo>
                    <a:pt x="91336" y="65241"/>
                  </a:lnTo>
                  <a:lnTo>
                    <a:pt x="6525" y="65241"/>
                  </a:lnTo>
                  <a:lnTo>
                    <a:pt x="6525" y="6525"/>
                  </a:lnTo>
                  <a:close/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lnTo>
                    <a:pt x="1" y="68503"/>
                  </a:lnTo>
                  <a:cubicBezTo>
                    <a:pt x="1" y="70297"/>
                    <a:pt x="1469" y="71765"/>
                    <a:pt x="3263" y="71765"/>
                  </a:cubicBezTo>
                  <a:lnTo>
                    <a:pt x="94598" y="71765"/>
                  </a:lnTo>
                  <a:cubicBezTo>
                    <a:pt x="96392" y="71765"/>
                    <a:pt x="97860" y="70297"/>
                    <a:pt x="97860" y="68503"/>
                  </a:cubicBezTo>
                  <a:lnTo>
                    <a:pt x="97860" y="3263"/>
                  </a:lnTo>
                  <a:cubicBezTo>
                    <a:pt x="97860" y="1469"/>
                    <a:pt x="96392" y="1"/>
                    <a:pt x="9459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0"/>
            <p:cNvSpPr/>
            <p:nvPr/>
          </p:nvSpPr>
          <p:spPr>
            <a:xfrm>
              <a:off x="1679900" y="3663200"/>
              <a:ext cx="815525" cy="815525"/>
            </a:xfrm>
            <a:custGeom>
              <a:rect b="b" l="l" r="r" t="t"/>
              <a:pathLst>
                <a:path extrusionOk="0" h="32621" w="32621">
                  <a:moveTo>
                    <a:pt x="16311" y="0"/>
                  </a:moveTo>
                  <a:cubicBezTo>
                    <a:pt x="14517" y="0"/>
                    <a:pt x="13049" y="1468"/>
                    <a:pt x="13049" y="3262"/>
                  </a:cubicBezTo>
                  <a:lnTo>
                    <a:pt x="13049" y="13048"/>
                  </a:lnTo>
                  <a:lnTo>
                    <a:pt x="3263" y="13048"/>
                  </a:lnTo>
                  <a:cubicBezTo>
                    <a:pt x="1469" y="13048"/>
                    <a:pt x="1" y="14516"/>
                    <a:pt x="1" y="16310"/>
                  </a:cubicBezTo>
                  <a:cubicBezTo>
                    <a:pt x="1" y="18104"/>
                    <a:pt x="1469" y="19572"/>
                    <a:pt x="3263" y="19572"/>
                  </a:cubicBezTo>
                  <a:lnTo>
                    <a:pt x="13049" y="19572"/>
                  </a:lnTo>
                  <a:lnTo>
                    <a:pt x="13049" y="29358"/>
                  </a:lnTo>
                  <a:cubicBezTo>
                    <a:pt x="13049" y="31152"/>
                    <a:pt x="14517" y="32620"/>
                    <a:pt x="16311" y="32620"/>
                  </a:cubicBezTo>
                  <a:cubicBezTo>
                    <a:pt x="18105" y="32620"/>
                    <a:pt x="19573" y="31152"/>
                    <a:pt x="19573" y="29358"/>
                  </a:cubicBezTo>
                  <a:lnTo>
                    <a:pt x="19573" y="19572"/>
                  </a:lnTo>
                  <a:lnTo>
                    <a:pt x="29359" y="19572"/>
                  </a:lnTo>
                  <a:cubicBezTo>
                    <a:pt x="31153" y="19572"/>
                    <a:pt x="32621" y="18104"/>
                    <a:pt x="32621" y="16310"/>
                  </a:cubicBezTo>
                  <a:cubicBezTo>
                    <a:pt x="32621" y="14516"/>
                    <a:pt x="31153" y="13048"/>
                    <a:pt x="29359" y="13048"/>
                  </a:cubicBezTo>
                  <a:lnTo>
                    <a:pt x="19573" y="13048"/>
                  </a:lnTo>
                  <a:lnTo>
                    <a:pt x="19573" y="3262"/>
                  </a:lnTo>
                  <a:cubicBezTo>
                    <a:pt x="19573" y="1468"/>
                    <a:pt x="18105" y="0"/>
                    <a:pt x="1631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0"/>
            <p:cNvSpPr/>
            <p:nvPr/>
          </p:nvSpPr>
          <p:spPr>
            <a:xfrm>
              <a:off x="51865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0"/>
            <p:cNvSpPr/>
            <p:nvPr/>
          </p:nvSpPr>
          <p:spPr>
            <a:xfrm>
              <a:off x="22507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0"/>
            <p:cNvSpPr/>
            <p:nvPr/>
          </p:nvSpPr>
          <p:spPr>
            <a:xfrm>
              <a:off x="20061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0"/>
            <p:cNvSpPr/>
            <p:nvPr/>
          </p:nvSpPr>
          <p:spPr>
            <a:xfrm>
              <a:off x="17614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0"/>
            <p:cNvSpPr/>
            <p:nvPr/>
          </p:nvSpPr>
          <p:spPr>
            <a:xfrm>
              <a:off x="17614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0"/>
            <p:cNvSpPr/>
            <p:nvPr/>
          </p:nvSpPr>
          <p:spPr>
            <a:xfrm>
              <a:off x="20061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0"/>
            <p:cNvSpPr/>
            <p:nvPr/>
          </p:nvSpPr>
          <p:spPr>
            <a:xfrm>
              <a:off x="22507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0"/>
            <p:cNvSpPr/>
            <p:nvPr/>
          </p:nvSpPr>
          <p:spPr>
            <a:xfrm>
              <a:off x="51865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0"/>
            <p:cNvSpPr/>
            <p:nvPr/>
          </p:nvSpPr>
          <p:spPr>
            <a:xfrm>
              <a:off x="54312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0"/>
            <p:cNvSpPr/>
            <p:nvPr/>
          </p:nvSpPr>
          <p:spPr>
            <a:xfrm>
              <a:off x="56758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0"/>
            <p:cNvSpPr/>
            <p:nvPr/>
          </p:nvSpPr>
          <p:spPr>
            <a:xfrm>
              <a:off x="54312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0"/>
            <p:cNvSpPr/>
            <p:nvPr/>
          </p:nvSpPr>
          <p:spPr>
            <a:xfrm>
              <a:off x="56758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0"/>
            <p:cNvSpPr/>
            <p:nvPr/>
          </p:nvSpPr>
          <p:spPr>
            <a:xfrm>
              <a:off x="5390425" y="427482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0"/>
            <p:cNvSpPr/>
            <p:nvPr/>
          </p:nvSpPr>
          <p:spPr>
            <a:xfrm>
              <a:off x="5390425" y="37039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0"/>
            <p:cNvSpPr/>
            <p:nvPr/>
          </p:nvSpPr>
          <p:spPr>
            <a:xfrm>
              <a:off x="567585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0"/>
            <p:cNvSpPr/>
            <p:nvPr/>
          </p:nvSpPr>
          <p:spPr>
            <a:xfrm>
              <a:off x="510500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5" name="Google Shape;1525;p40"/>
          <p:cNvGrpSpPr/>
          <p:nvPr/>
        </p:nvGrpSpPr>
        <p:grpSpPr>
          <a:xfrm>
            <a:off x="6779846" y="4084681"/>
            <a:ext cx="186192" cy="212943"/>
            <a:chOff x="1518450" y="238125"/>
            <a:chExt cx="4563525" cy="5219200"/>
          </a:xfrm>
        </p:grpSpPr>
        <p:sp>
          <p:nvSpPr>
            <p:cNvPr id="1526" name="Google Shape;1526;p40"/>
            <p:cNvSpPr/>
            <p:nvPr/>
          </p:nvSpPr>
          <p:spPr>
            <a:xfrm>
              <a:off x="1518450" y="238125"/>
              <a:ext cx="4563525" cy="3506650"/>
            </a:xfrm>
            <a:custGeom>
              <a:rect b="b" l="l" r="r" t="t"/>
              <a:pathLst>
                <a:path extrusionOk="0" h="140266" w="182541">
                  <a:moveTo>
                    <a:pt x="169493" y="6524"/>
                  </a:moveTo>
                  <a:cubicBezTo>
                    <a:pt x="173081" y="6524"/>
                    <a:pt x="176017" y="9460"/>
                    <a:pt x="176017" y="13048"/>
                  </a:cubicBezTo>
                  <a:lnTo>
                    <a:pt x="176017" y="107646"/>
                  </a:lnTo>
                  <a:cubicBezTo>
                    <a:pt x="176017" y="111234"/>
                    <a:pt x="173081" y="114170"/>
                    <a:pt x="169493" y="114170"/>
                  </a:cubicBezTo>
                  <a:lnTo>
                    <a:pt x="13048" y="114170"/>
                  </a:lnTo>
                  <a:cubicBezTo>
                    <a:pt x="9460" y="114170"/>
                    <a:pt x="6524" y="111234"/>
                    <a:pt x="6524" y="107646"/>
                  </a:cubicBezTo>
                  <a:lnTo>
                    <a:pt x="6524" y="13048"/>
                  </a:lnTo>
                  <a:cubicBezTo>
                    <a:pt x="6524" y="9460"/>
                    <a:pt x="9460" y="6524"/>
                    <a:pt x="13048" y="6524"/>
                  </a:cubicBezTo>
                  <a:close/>
                  <a:moveTo>
                    <a:pt x="107646" y="120693"/>
                  </a:moveTo>
                  <a:lnTo>
                    <a:pt x="107646" y="133741"/>
                  </a:lnTo>
                  <a:lnTo>
                    <a:pt x="75026" y="133741"/>
                  </a:lnTo>
                  <a:lnTo>
                    <a:pt x="75026" y="120693"/>
                  </a:lnTo>
                  <a:close/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lnTo>
                    <a:pt x="0" y="107646"/>
                  </a:lnTo>
                  <a:cubicBezTo>
                    <a:pt x="0" y="114855"/>
                    <a:pt x="5839" y="120693"/>
                    <a:pt x="13048" y="120693"/>
                  </a:cubicBezTo>
                  <a:lnTo>
                    <a:pt x="68502" y="120693"/>
                  </a:lnTo>
                  <a:lnTo>
                    <a:pt x="68502" y="133741"/>
                  </a:lnTo>
                  <a:lnTo>
                    <a:pt x="58716" y="133741"/>
                  </a:lnTo>
                  <a:cubicBezTo>
                    <a:pt x="56922" y="133741"/>
                    <a:pt x="55454" y="135209"/>
                    <a:pt x="55454" y="137003"/>
                  </a:cubicBezTo>
                  <a:cubicBezTo>
                    <a:pt x="55454" y="138798"/>
                    <a:pt x="56922" y="140265"/>
                    <a:pt x="58716" y="140265"/>
                  </a:cubicBezTo>
                  <a:lnTo>
                    <a:pt x="123956" y="140265"/>
                  </a:lnTo>
                  <a:cubicBezTo>
                    <a:pt x="125750" y="140265"/>
                    <a:pt x="127218" y="138798"/>
                    <a:pt x="127218" y="137003"/>
                  </a:cubicBezTo>
                  <a:cubicBezTo>
                    <a:pt x="127218" y="135209"/>
                    <a:pt x="125750" y="133741"/>
                    <a:pt x="123956" y="133741"/>
                  </a:cubicBezTo>
                  <a:lnTo>
                    <a:pt x="114170" y="133741"/>
                  </a:lnTo>
                  <a:lnTo>
                    <a:pt x="114170" y="120693"/>
                  </a:lnTo>
                  <a:lnTo>
                    <a:pt x="169493" y="120693"/>
                  </a:lnTo>
                  <a:cubicBezTo>
                    <a:pt x="176702" y="120693"/>
                    <a:pt x="182541" y="114855"/>
                    <a:pt x="182541" y="107646"/>
                  </a:cubicBezTo>
                  <a:lnTo>
                    <a:pt x="182541" y="13048"/>
                  </a:lnTo>
                  <a:cubicBezTo>
                    <a:pt x="182541" y="5839"/>
                    <a:pt x="176702" y="0"/>
                    <a:pt x="1694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0"/>
            <p:cNvSpPr/>
            <p:nvPr/>
          </p:nvSpPr>
          <p:spPr>
            <a:xfrm>
              <a:off x="1844650" y="564300"/>
              <a:ext cx="3914400" cy="2364975"/>
            </a:xfrm>
            <a:custGeom>
              <a:rect b="b" l="l" r="r" t="t"/>
              <a:pathLst>
                <a:path extrusionOk="0" h="94599" w="156576">
                  <a:moveTo>
                    <a:pt x="150052" y="6525"/>
                  </a:moveTo>
                  <a:lnTo>
                    <a:pt x="150052" y="88075"/>
                  </a:lnTo>
                  <a:lnTo>
                    <a:pt x="6524" y="88075"/>
                  </a:lnTo>
                  <a:lnTo>
                    <a:pt x="6524" y="6525"/>
                  </a:lnTo>
                  <a:close/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91337"/>
                  </a:lnTo>
                  <a:cubicBezTo>
                    <a:pt x="0" y="93131"/>
                    <a:pt x="1468" y="94599"/>
                    <a:pt x="3262" y="94599"/>
                  </a:cubicBezTo>
                  <a:lnTo>
                    <a:pt x="153313" y="94599"/>
                  </a:lnTo>
                  <a:cubicBezTo>
                    <a:pt x="155108" y="94599"/>
                    <a:pt x="156575" y="93131"/>
                    <a:pt x="156575" y="91337"/>
                  </a:cubicBezTo>
                  <a:lnTo>
                    <a:pt x="156575" y="3263"/>
                  </a:lnTo>
                  <a:cubicBezTo>
                    <a:pt x="156575" y="1469"/>
                    <a:pt x="155108" y="1"/>
                    <a:pt x="15331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0"/>
            <p:cNvSpPr/>
            <p:nvPr/>
          </p:nvSpPr>
          <p:spPr>
            <a:xfrm>
              <a:off x="1926200" y="3907850"/>
              <a:ext cx="2772700" cy="1549475"/>
            </a:xfrm>
            <a:custGeom>
              <a:rect b="b" l="l" r="r" t="t"/>
              <a:pathLst>
                <a:path extrusionOk="0" h="61979" w="110908">
                  <a:moveTo>
                    <a:pt x="101122" y="6524"/>
                  </a:moveTo>
                  <a:cubicBezTo>
                    <a:pt x="102916" y="6524"/>
                    <a:pt x="104384" y="7992"/>
                    <a:pt x="104384" y="9786"/>
                  </a:cubicBezTo>
                  <a:lnTo>
                    <a:pt x="104384" y="52192"/>
                  </a:lnTo>
                  <a:cubicBezTo>
                    <a:pt x="104384" y="53986"/>
                    <a:pt x="102916" y="55454"/>
                    <a:pt x="101122" y="55454"/>
                  </a:cubicBezTo>
                  <a:lnTo>
                    <a:pt x="9786" y="55454"/>
                  </a:lnTo>
                  <a:cubicBezTo>
                    <a:pt x="7992" y="55454"/>
                    <a:pt x="6524" y="53986"/>
                    <a:pt x="6524" y="52192"/>
                  </a:cubicBezTo>
                  <a:lnTo>
                    <a:pt x="6524" y="9786"/>
                  </a:lnTo>
                  <a:cubicBezTo>
                    <a:pt x="6524" y="7992"/>
                    <a:pt x="7992" y="6524"/>
                    <a:pt x="9786" y="6524"/>
                  </a:cubicBezTo>
                  <a:close/>
                  <a:moveTo>
                    <a:pt x="9786" y="0"/>
                  </a:moveTo>
                  <a:cubicBezTo>
                    <a:pt x="4404" y="0"/>
                    <a:pt x="0" y="4404"/>
                    <a:pt x="0" y="9786"/>
                  </a:cubicBezTo>
                  <a:lnTo>
                    <a:pt x="0" y="52192"/>
                  </a:lnTo>
                  <a:cubicBezTo>
                    <a:pt x="0" y="57574"/>
                    <a:pt x="4404" y="61978"/>
                    <a:pt x="9786" y="61978"/>
                  </a:cubicBezTo>
                  <a:lnTo>
                    <a:pt x="101122" y="61978"/>
                  </a:lnTo>
                  <a:cubicBezTo>
                    <a:pt x="106504" y="61978"/>
                    <a:pt x="110908" y="57574"/>
                    <a:pt x="110908" y="52192"/>
                  </a:cubicBezTo>
                  <a:lnTo>
                    <a:pt x="110908" y="9786"/>
                  </a:lnTo>
                  <a:cubicBezTo>
                    <a:pt x="110908" y="4404"/>
                    <a:pt x="106504" y="0"/>
                    <a:pt x="10112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0"/>
            <p:cNvSpPr/>
            <p:nvPr/>
          </p:nvSpPr>
          <p:spPr>
            <a:xfrm>
              <a:off x="2252400" y="4723350"/>
              <a:ext cx="407750" cy="163125"/>
            </a:xfrm>
            <a:custGeom>
              <a:rect b="b" l="l" r="r" t="t"/>
              <a:pathLst>
                <a:path extrusionOk="0" h="6525" w="1631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56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56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0"/>
            <p:cNvSpPr/>
            <p:nvPr/>
          </p:nvSpPr>
          <p:spPr>
            <a:xfrm>
              <a:off x="3964925" y="4478700"/>
              <a:ext cx="407775" cy="407775"/>
            </a:xfrm>
            <a:custGeom>
              <a:rect b="b" l="l" r="r" t="t"/>
              <a:pathLst>
                <a:path extrusionOk="0" h="16311" w="16311">
                  <a:moveTo>
                    <a:pt x="13049" y="0"/>
                  </a:moveTo>
                  <a:cubicBezTo>
                    <a:pt x="11255" y="0"/>
                    <a:pt x="9787" y="1468"/>
                    <a:pt x="9787" y="3262"/>
                  </a:cubicBezTo>
                  <a:lnTo>
                    <a:pt x="9787" y="9786"/>
                  </a:lnTo>
                  <a:lnTo>
                    <a:pt x="3263" y="9786"/>
                  </a:lnTo>
                  <a:cubicBezTo>
                    <a:pt x="1469" y="9786"/>
                    <a:pt x="1" y="11254"/>
                    <a:pt x="1" y="13048"/>
                  </a:cubicBezTo>
                  <a:cubicBezTo>
                    <a:pt x="1" y="14842"/>
                    <a:pt x="1469" y="16310"/>
                    <a:pt x="3263" y="16310"/>
                  </a:cubicBezTo>
                  <a:lnTo>
                    <a:pt x="13049" y="16310"/>
                  </a:lnTo>
                  <a:cubicBezTo>
                    <a:pt x="14843" y="16310"/>
                    <a:pt x="16311" y="14842"/>
                    <a:pt x="16311" y="13048"/>
                  </a:cubicBezTo>
                  <a:lnTo>
                    <a:pt x="16311" y="3262"/>
                  </a:lnTo>
                  <a:cubicBezTo>
                    <a:pt x="16311" y="1468"/>
                    <a:pt x="14843" y="0"/>
                    <a:pt x="1304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0"/>
            <p:cNvSpPr/>
            <p:nvPr/>
          </p:nvSpPr>
          <p:spPr>
            <a:xfrm>
              <a:off x="2986325" y="4968000"/>
              <a:ext cx="652425" cy="163125"/>
            </a:xfrm>
            <a:custGeom>
              <a:rect b="b" l="l" r="r" t="t"/>
              <a:pathLst>
                <a:path extrusionOk="0" h="6525" w="26097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63" y="6524"/>
                  </a:cubicBezTo>
                  <a:lnTo>
                    <a:pt x="22835" y="6524"/>
                  </a:lnTo>
                  <a:cubicBezTo>
                    <a:pt x="24629" y="6524"/>
                    <a:pt x="26097" y="5056"/>
                    <a:pt x="26097" y="3262"/>
                  </a:cubicBezTo>
                  <a:cubicBezTo>
                    <a:pt x="26097" y="1468"/>
                    <a:pt x="24629" y="0"/>
                    <a:pt x="228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0"/>
            <p:cNvSpPr/>
            <p:nvPr/>
          </p:nvSpPr>
          <p:spPr>
            <a:xfrm>
              <a:off x="2252400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0"/>
            <p:cNvSpPr/>
            <p:nvPr/>
          </p:nvSpPr>
          <p:spPr>
            <a:xfrm>
              <a:off x="2252400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0"/>
            <p:cNvSpPr/>
            <p:nvPr/>
          </p:nvSpPr>
          <p:spPr>
            <a:xfrm>
              <a:off x="2252400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0"/>
            <p:cNvSpPr/>
            <p:nvPr/>
          </p:nvSpPr>
          <p:spPr>
            <a:xfrm>
              <a:off x="2497050" y="49680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27416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27416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29863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0"/>
            <p:cNvSpPr/>
            <p:nvPr/>
          </p:nvSpPr>
          <p:spPr>
            <a:xfrm>
              <a:off x="29863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0"/>
            <p:cNvSpPr/>
            <p:nvPr/>
          </p:nvSpPr>
          <p:spPr>
            <a:xfrm>
              <a:off x="27416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0"/>
            <p:cNvSpPr/>
            <p:nvPr/>
          </p:nvSpPr>
          <p:spPr>
            <a:xfrm>
              <a:off x="27416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0"/>
            <p:cNvSpPr/>
            <p:nvPr/>
          </p:nvSpPr>
          <p:spPr>
            <a:xfrm>
              <a:off x="2497050" y="423405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0"/>
            <p:cNvSpPr/>
            <p:nvPr/>
          </p:nvSpPr>
          <p:spPr>
            <a:xfrm>
              <a:off x="29863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0"/>
            <p:cNvSpPr/>
            <p:nvPr/>
          </p:nvSpPr>
          <p:spPr>
            <a:xfrm>
              <a:off x="32309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0"/>
            <p:cNvSpPr/>
            <p:nvPr/>
          </p:nvSpPr>
          <p:spPr>
            <a:xfrm>
              <a:off x="32309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0"/>
            <p:cNvSpPr/>
            <p:nvPr/>
          </p:nvSpPr>
          <p:spPr>
            <a:xfrm>
              <a:off x="32309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0"/>
            <p:cNvSpPr/>
            <p:nvPr/>
          </p:nvSpPr>
          <p:spPr>
            <a:xfrm>
              <a:off x="34756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0"/>
            <p:cNvSpPr/>
            <p:nvPr/>
          </p:nvSpPr>
          <p:spPr>
            <a:xfrm>
              <a:off x="34756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0"/>
            <p:cNvSpPr/>
            <p:nvPr/>
          </p:nvSpPr>
          <p:spPr>
            <a:xfrm>
              <a:off x="34756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0"/>
            <p:cNvSpPr/>
            <p:nvPr/>
          </p:nvSpPr>
          <p:spPr>
            <a:xfrm>
              <a:off x="37202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0"/>
            <p:cNvSpPr/>
            <p:nvPr/>
          </p:nvSpPr>
          <p:spPr>
            <a:xfrm>
              <a:off x="37202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0"/>
            <p:cNvSpPr/>
            <p:nvPr/>
          </p:nvSpPr>
          <p:spPr>
            <a:xfrm>
              <a:off x="396492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0"/>
            <p:cNvSpPr/>
            <p:nvPr/>
          </p:nvSpPr>
          <p:spPr>
            <a:xfrm>
              <a:off x="42095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0"/>
            <p:cNvSpPr/>
            <p:nvPr/>
          </p:nvSpPr>
          <p:spPr>
            <a:xfrm>
              <a:off x="37202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0"/>
            <p:cNvSpPr/>
            <p:nvPr/>
          </p:nvSpPr>
          <p:spPr>
            <a:xfrm>
              <a:off x="39649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0"/>
            <p:cNvSpPr/>
            <p:nvPr/>
          </p:nvSpPr>
          <p:spPr>
            <a:xfrm>
              <a:off x="37202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0"/>
            <p:cNvSpPr/>
            <p:nvPr/>
          </p:nvSpPr>
          <p:spPr>
            <a:xfrm>
              <a:off x="39649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0"/>
            <p:cNvSpPr/>
            <p:nvPr/>
          </p:nvSpPr>
          <p:spPr>
            <a:xfrm>
              <a:off x="42095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0"/>
            <p:cNvSpPr/>
            <p:nvPr/>
          </p:nvSpPr>
          <p:spPr>
            <a:xfrm>
              <a:off x="2497050" y="44787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4943525" y="3907850"/>
              <a:ext cx="989225" cy="1549475"/>
            </a:xfrm>
            <a:custGeom>
              <a:rect b="b" l="l" r="r" t="t"/>
              <a:pathLst>
                <a:path extrusionOk="0" h="61979" w="39569">
                  <a:moveTo>
                    <a:pt x="23259" y="6524"/>
                  </a:moveTo>
                  <a:cubicBezTo>
                    <a:pt x="28641" y="6524"/>
                    <a:pt x="33045" y="10928"/>
                    <a:pt x="33045" y="16310"/>
                  </a:cubicBezTo>
                  <a:lnTo>
                    <a:pt x="33045" y="45668"/>
                  </a:lnTo>
                  <a:cubicBezTo>
                    <a:pt x="33045" y="51050"/>
                    <a:pt x="28641" y="55454"/>
                    <a:pt x="23259" y="55454"/>
                  </a:cubicBezTo>
                  <a:lnTo>
                    <a:pt x="16311" y="55454"/>
                  </a:lnTo>
                  <a:cubicBezTo>
                    <a:pt x="10928" y="55454"/>
                    <a:pt x="6525" y="51050"/>
                    <a:pt x="6525" y="45668"/>
                  </a:cubicBezTo>
                  <a:lnTo>
                    <a:pt x="6525" y="16310"/>
                  </a:lnTo>
                  <a:cubicBezTo>
                    <a:pt x="6525" y="10928"/>
                    <a:pt x="10928" y="6524"/>
                    <a:pt x="16311" y="6524"/>
                  </a:cubicBezTo>
                  <a:close/>
                  <a:moveTo>
                    <a:pt x="16311" y="0"/>
                  </a:moveTo>
                  <a:cubicBezTo>
                    <a:pt x="7307" y="0"/>
                    <a:pt x="1" y="7307"/>
                    <a:pt x="1" y="16310"/>
                  </a:cubicBezTo>
                  <a:lnTo>
                    <a:pt x="1" y="45668"/>
                  </a:lnTo>
                  <a:cubicBezTo>
                    <a:pt x="1" y="54671"/>
                    <a:pt x="7307" y="61978"/>
                    <a:pt x="16311" y="61978"/>
                  </a:cubicBezTo>
                  <a:lnTo>
                    <a:pt x="23259" y="61978"/>
                  </a:lnTo>
                  <a:cubicBezTo>
                    <a:pt x="32229" y="61978"/>
                    <a:pt x="39569" y="54671"/>
                    <a:pt x="39569" y="45668"/>
                  </a:cubicBezTo>
                  <a:lnTo>
                    <a:pt x="39569" y="16310"/>
                  </a:lnTo>
                  <a:cubicBezTo>
                    <a:pt x="39569" y="7307"/>
                    <a:pt x="32229" y="0"/>
                    <a:pt x="2325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5351275" y="415250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0"/>
                  </a:moveTo>
                  <a:cubicBezTo>
                    <a:pt x="1468" y="0"/>
                    <a:pt x="1" y="1468"/>
                    <a:pt x="1" y="3262"/>
                  </a:cubicBezTo>
                  <a:lnTo>
                    <a:pt x="1" y="9786"/>
                  </a:lnTo>
                  <a:cubicBezTo>
                    <a:pt x="1" y="11580"/>
                    <a:pt x="1468" y="13048"/>
                    <a:pt x="3263" y="13048"/>
                  </a:cubicBezTo>
                  <a:cubicBezTo>
                    <a:pt x="5057" y="13048"/>
                    <a:pt x="6525" y="11580"/>
                    <a:pt x="6525" y="9786"/>
                  </a:cubicBezTo>
                  <a:lnTo>
                    <a:pt x="6525" y="3262"/>
                  </a:lnTo>
                  <a:cubicBezTo>
                    <a:pt x="6525" y="1468"/>
                    <a:pt x="5057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" name="Google Shape;1562;p40"/>
          <p:cNvGrpSpPr/>
          <p:nvPr/>
        </p:nvGrpSpPr>
        <p:grpSpPr>
          <a:xfrm>
            <a:off x="2618740" y="1794106"/>
            <a:ext cx="262894" cy="336640"/>
            <a:chOff x="1762275" y="238100"/>
            <a:chExt cx="4075875" cy="5219225"/>
          </a:xfrm>
        </p:grpSpPr>
        <p:sp>
          <p:nvSpPr>
            <p:cNvPr id="1563" name="Google Shape;1563;p40"/>
            <p:cNvSpPr/>
            <p:nvPr/>
          </p:nvSpPr>
          <p:spPr>
            <a:xfrm>
              <a:off x="3233425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0"/>
            <p:cNvSpPr/>
            <p:nvPr/>
          </p:nvSpPr>
          <p:spPr>
            <a:xfrm>
              <a:off x="4213650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3470750" y="2771150"/>
              <a:ext cx="658925" cy="234775"/>
            </a:xfrm>
            <a:custGeom>
              <a:rect b="b" l="l" r="r" t="t"/>
              <a:pathLst>
                <a:path extrusionOk="0" h="9391" w="26357">
                  <a:moveTo>
                    <a:pt x="3364" y="0"/>
                  </a:moveTo>
                  <a:cubicBezTo>
                    <a:pt x="2580" y="0"/>
                    <a:pt x="1798" y="302"/>
                    <a:pt x="1207" y="910"/>
                  </a:cubicBezTo>
                  <a:cubicBezTo>
                    <a:pt x="0" y="2117"/>
                    <a:pt x="33" y="4041"/>
                    <a:pt x="1240" y="5248"/>
                  </a:cubicBezTo>
                  <a:cubicBezTo>
                    <a:pt x="3849" y="7825"/>
                    <a:pt x="8318" y="9391"/>
                    <a:pt x="13179" y="9391"/>
                  </a:cubicBezTo>
                  <a:cubicBezTo>
                    <a:pt x="18039" y="9391"/>
                    <a:pt x="22508" y="7825"/>
                    <a:pt x="25117" y="5248"/>
                  </a:cubicBezTo>
                  <a:cubicBezTo>
                    <a:pt x="26324" y="4041"/>
                    <a:pt x="26357" y="2117"/>
                    <a:pt x="25150" y="910"/>
                  </a:cubicBezTo>
                  <a:cubicBezTo>
                    <a:pt x="24559" y="302"/>
                    <a:pt x="23778" y="0"/>
                    <a:pt x="22993" y="0"/>
                  </a:cubicBezTo>
                  <a:cubicBezTo>
                    <a:pt x="22220" y="0"/>
                    <a:pt x="21444" y="294"/>
                    <a:pt x="20844" y="877"/>
                  </a:cubicBezTo>
                  <a:cubicBezTo>
                    <a:pt x="19735" y="1986"/>
                    <a:pt x="17060" y="3258"/>
                    <a:pt x="13179" y="3258"/>
                  </a:cubicBezTo>
                  <a:cubicBezTo>
                    <a:pt x="9297" y="3258"/>
                    <a:pt x="6622" y="1986"/>
                    <a:pt x="5513" y="877"/>
                  </a:cubicBezTo>
                  <a:cubicBezTo>
                    <a:pt x="4914" y="294"/>
                    <a:pt x="4137" y="0"/>
                    <a:pt x="3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3151875" y="1790825"/>
              <a:ext cx="316450" cy="152525"/>
            </a:xfrm>
            <a:custGeom>
              <a:rect b="b" l="l" r="r" t="t"/>
              <a:pathLst>
                <a:path extrusionOk="0" h="6101" w="12658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9591" y="6100"/>
                  </a:lnTo>
                  <a:cubicBezTo>
                    <a:pt x="11287" y="6100"/>
                    <a:pt x="12657" y="4730"/>
                    <a:pt x="12657" y="3066"/>
                  </a:cubicBezTo>
                  <a:cubicBezTo>
                    <a:pt x="12657" y="1370"/>
                    <a:pt x="11287" y="0"/>
                    <a:pt x="95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4132100" y="1790825"/>
              <a:ext cx="316450" cy="152525"/>
            </a:xfrm>
            <a:custGeom>
              <a:rect b="b" l="l" r="r" t="t"/>
              <a:pathLst>
                <a:path extrusionOk="0" h="6101" w="12658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9591" y="6100"/>
                  </a:lnTo>
                  <a:cubicBezTo>
                    <a:pt x="11287" y="6100"/>
                    <a:pt x="12657" y="4730"/>
                    <a:pt x="12657" y="3066"/>
                  </a:cubicBezTo>
                  <a:cubicBezTo>
                    <a:pt x="12657" y="1370"/>
                    <a:pt x="11287" y="0"/>
                    <a:pt x="95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1762275" y="238100"/>
              <a:ext cx="4075875" cy="5219225"/>
            </a:xfrm>
            <a:custGeom>
              <a:rect b="b" l="l" r="r" t="t"/>
              <a:pathLst>
                <a:path extrusionOk="0" h="208769" w="163035">
                  <a:moveTo>
                    <a:pt x="41950" y="8678"/>
                  </a:moveTo>
                  <a:cubicBezTo>
                    <a:pt x="44103" y="9689"/>
                    <a:pt x="46680" y="10505"/>
                    <a:pt x="49615" y="11157"/>
                  </a:cubicBezTo>
                  <a:cubicBezTo>
                    <a:pt x="55324" y="12397"/>
                    <a:pt x="61228" y="12658"/>
                    <a:pt x="65175" y="12658"/>
                  </a:cubicBezTo>
                  <a:lnTo>
                    <a:pt x="97501" y="12658"/>
                  </a:lnTo>
                  <a:cubicBezTo>
                    <a:pt x="105885" y="12658"/>
                    <a:pt x="113909" y="16213"/>
                    <a:pt x="119520" y="22476"/>
                  </a:cubicBezTo>
                  <a:cubicBezTo>
                    <a:pt x="125130" y="28706"/>
                    <a:pt x="127838" y="37057"/>
                    <a:pt x="126957" y="45375"/>
                  </a:cubicBezTo>
                  <a:lnTo>
                    <a:pt x="124511" y="68633"/>
                  </a:lnTo>
                  <a:lnTo>
                    <a:pt x="124021" y="68633"/>
                  </a:lnTo>
                  <a:cubicBezTo>
                    <a:pt x="122097" y="68633"/>
                    <a:pt x="120531" y="67067"/>
                    <a:pt x="120531" y="65175"/>
                  </a:cubicBezTo>
                  <a:lnTo>
                    <a:pt x="120531" y="52095"/>
                  </a:lnTo>
                  <a:cubicBezTo>
                    <a:pt x="120531" y="44984"/>
                    <a:pt x="114757" y="39210"/>
                    <a:pt x="107679" y="39210"/>
                  </a:cubicBezTo>
                  <a:lnTo>
                    <a:pt x="91336" y="39210"/>
                  </a:lnTo>
                  <a:cubicBezTo>
                    <a:pt x="70949" y="39210"/>
                    <a:pt x="56563" y="34480"/>
                    <a:pt x="48604" y="25151"/>
                  </a:cubicBezTo>
                  <a:cubicBezTo>
                    <a:pt x="43711" y="19410"/>
                    <a:pt x="42308" y="13016"/>
                    <a:pt x="41950" y="8678"/>
                  </a:cubicBezTo>
                  <a:close/>
                  <a:moveTo>
                    <a:pt x="41199" y="25379"/>
                  </a:moveTo>
                  <a:cubicBezTo>
                    <a:pt x="41982" y="26619"/>
                    <a:pt x="42863" y="27826"/>
                    <a:pt x="43874" y="29000"/>
                  </a:cubicBezTo>
                  <a:cubicBezTo>
                    <a:pt x="53040" y="39862"/>
                    <a:pt x="69024" y="45343"/>
                    <a:pt x="91336" y="45343"/>
                  </a:cubicBezTo>
                  <a:lnTo>
                    <a:pt x="107679" y="45343"/>
                  </a:lnTo>
                  <a:cubicBezTo>
                    <a:pt x="111397" y="45343"/>
                    <a:pt x="114398" y="48376"/>
                    <a:pt x="114398" y="52095"/>
                  </a:cubicBezTo>
                  <a:lnTo>
                    <a:pt x="114398" y="65175"/>
                  </a:lnTo>
                  <a:cubicBezTo>
                    <a:pt x="114398" y="70460"/>
                    <a:pt x="118704" y="74766"/>
                    <a:pt x="124021" y="74766"/>
                  </a:cubicBezTo>
                  <a:lnTo>
                    <a:pt x="128914" y="74766"/>
                  </a:lnTo>
                  <a:cubicBezTo>
                    <a:pt x="130350" y="74766"/>
                    <a:pt x="131720" y="75386"/>
                    <a:pt x="132698" y="76429"/>
                  </a:cubicBezTo>
                  <a:cubicBezTo>
                    <a:pt x="133677" y="77538"/>
                    <a:pt x="134133" y="78941"/>
                    <a:pt x="134003" y="80409"/>
                  </a:cubicBezTo>
                  <a:cubicBezTo>
                    <a:pt x="133742" y="82986"/>
                    <a:pt x="131295" y="84976"/>
                    <a:pt x="128458" y="84976"/>
                  </a:cubicBezTo>
                  <a:lnTo>
                    <a:pt x="127055" y="84976"/>
                  </a:lnTo>
                  <a:lnTo>
                    <a:pt x="127055" y="84813"/>
                  </a:lnTo>
                  <a:cubicBezTo>
                    <a:pt x="127055" y="83116"/>
                    <a:pt x="125685" y="81746"/>
                    <a:pt x="124021" y="81746"/>
                  </a:cubicBezTo>
                  <a:cubicBezTo>
                    <a:pt x="122325" y="81746"/>
                    <a:pt x="120955" y="83116"/>
                    <a:pt x="120955" y="84813"/>
                  </a:cubicBezTo>
                  <a:cubicBezTo>
                    <a:pt x="120955" y="88564"/>
                    <a:pt x="120400" y="92250"/>
                    <a:pt x="119389" y="95806"/>
                  </a:cubicBezTo>
                  <a:cubicBezTo>
                    <a:pt x="117334" y="91369"/>
                    <a:pt x="112865" y="88238"/>
                    <a:pt x="107679" y="88238"/>
                  </a:cubicBezTo>
                  <a:lnTo>
                    <a:pt x="55356" y="88238"/>
                  </a:lnTo>
                  <a:cubicBezTo>
                    <a:pt x="50170" y="88238"/>
                    <a:pt x="45668" y="91369"/>
                    <a:pt x="43646" y="95806"/>
                  </a:cubicBezTo>
                  <a:cubicBezTo>
                    <a:pt x="42635" y="92250"/>
                    <a:pt x="42080" y="88531"/>
                    <a:pt x="42080" y="84780"/>
                  </a:cubicBezTo>
                  <a:cubicBezTo>
                    <a:pt x="42080" y="83084"/>
                    <a:pt x="40710" y="81714"/>
                    <a:pt x="39014" y="81714"/>
                  </a:cubicBezTo>
                  <a:cubicBezTo>
                    <a:pt x="37350" y="81714"/>
                    <a:pt x="35980" y="83084"/>
                    <a:pt x="35980" y="84780"/>
                  </a:cubicBezTo>
                  <a:lnTo>
                    <a:pt x="35980" y="84976"/>
                  </a:lnTo>
                  <a:lnTo>
                    <a:pt x="34121" y="84976"/>
                  </a:lnTo>
                  <a:cubicBezTo>
                    <a:pt x="32686" y="84976"/>
                    <a:pt x="31283" y="84356"/>
                    <a:pt x="30337" y="83312"/>
                  </a:cubicBezTo>
                  <a:cubicBezTo>
                    <a:pt x="29358" y="82203"/>
                    <a:pt x="28902" y="80800"/>
                    <a:pt x="29032" y="79333"/>
                  </a:cubicBezTo>
                  <a:cubicBezTo>
                    <a:pt x="29293" y="76756"/>
                    <a:pt x="31740" y="74766"/>
                    <a:pt x="34578" y="74766"/>
                  </a:cubicBezTo>
                  <a:lnTo>
                    <a:pt x="39014" y="74766"/>
                  </a:lnTo>
                  <a:cubicBezTo>
                    <a:pt x="44331" y="74766"/>
                    <a:pt x="48637" y="70460"/>
                    <a:pt x="48637" y="65175"/>
                  </a:cubicBezTo>
                  <a:lnTo>
                    <a:pt x="48637" y="48833"/>
                  </a:lnTo>
                  <a:cubicBezTo>
                    <a:pt x="48637" y="47593"/>
                    <a:pt x="49289" y="46419"/>
                    <a:pt x="50366" y="45799"/>
                  </a:cubicBezTo>
                  <a:cubicBezTo>
                    <a:pt x="51833" y="44951"/>
                    <a:pt x="52323" y="43092"/>
                    <a:pt x="51475" y="41624"/>
                  </a:cubicBezTo>
                  <a:cubicBezTo>
                    <a:pt x="50908" y="40643"/>
                    <a:pt x="49890" y="40099"/>
                    <a:pt x="48839" y="40099"/>
                  </a:cubicBezTo>
                  <a:cubicBezTo>
                    <a:pt x="48317" y="40099"/>
                    <a:pt x="47786" y="40233"/>
                    <a:pt x="47299" y="40515"/>
                  </a:cubicBezTo>
                  <a:cubicBezTo>
                    <a:pt x="44331" y="42211"/>
                    <a:pt x="42504" y="45408"/>
                    <a:pt x="42504" y="48833"/>
                  </a:cubicBezTo>
                  <a:lnTo>
                    <a:pt x="42504" y="65175"/>
                  </a:lnTo>
                  <a:cubicBezTo>
                    <a:pt x="42504" y="67067"/>
                    <a:pt x="40938" y="68633"/>
                    <a:pt x="39014" y="68633"/>
                  </a:cubicBezTo>
                  <a:lnTo>
                    <a:pt x="38525" y="68633"/>
                  </a:lnTo>
                  <a:lnTo>
                    <a:pt x="36078" y="45375"/>
                  </a:lnTo>
                  <a:cubicBezTo>
                    <a:pt x="35328" y="38264"/>
                    <a:pt x="37187" y="31186"/>
                    <a:pt x="41199" y="25379"/>
                  </a:cubicBezTo>
                  <a:close/>
                  <a:moveTo>
                    <a:pt x="107679" y="94370"/>
                  </a:moveTo>
                  <a:cubicBezTo>
                    <a:pt x="111397" y="94370"/>
                    <a:pt x="114398" y="97404"/>
                    <a:pt x="114398" y="101123"/>
                  </a:cubicBezTo>
                  <a:lnTo>
                    <a:pt x="114398" y="104385"/>
                  </a:lnTo>
                  <a:cubicBezTo>
                    <a:pt x="114398" y="122521"/>
                    <a:pt x="99654" y="137298"/>
                    <a:pt x="81518" y="137298"/>
                  </a:cubicBezTo>
                  <a:cubicBezTo>
                    <a:pt x="63381" y="137298"/>
                    <a:pt x="48637" y="122521"/>
                    <a:pt x="48637" y="104385"/>
                  </a:cubicBezTo>
                  <a:lnTo>
                    <a:pt x="48637" y="101123"/>
                  </a:lnTo>
                  <a:cubicBezTo>
                    <a:pt x="48637" y="97404"/>
                    <a:pt x="51638" y="94370"/>
                    <a:pt x="55356" y="94370"/>
                  </a:cubicBezTo>
                  <a:close/>
                  <a:moveTo>
                    <a:pt x="38994" y="0"/>
                  </a:moveTo>
                  <a:cubicBezTo>
                    <a:pt x="38693" y="0"/>
                    <a:pt x="38392" y="43"/>
                    <a:pt x="38101" y="131"/>
                  </a:cubicBezTo>
                  <a:cubicBezTo>
                    <a:pt x="36991" y="490"/>
                    <a:pt x="36209" y="1436"/>
                    <a:pt x="36013" y="2545"/>
                  </a:cubicBezTo>
                  <a:cubicBezTo>
                    <a:pt x="35948" y="3002"/>
                    <a:pt x="34741" y="10602"/>
                    <a:pt x="38133" y="19345"/>
                  </a:cubicBezTo>
                  <a:cubicBezTo>
                    <a:pt x="31935" y="26749"/>
                    <a:pt x="28967" y="36372"/>
                    <a:pt x="29978" y="46028"/>
                  </a:cubicBezTo>
                  <a:lnTo>
                    <a:pt x="32392" y="68862"/>
                  </a:lnTo>
                  <a:cubicBezTo>
                    <a:pt x="27401" y="69775"/>
                    <a:pt x="23454" y="73787"/>
                    <a:pt x="22965" y="78713"/>
                  </a:cubicBezTo>
                  <a:cubicBezTo>
                    <a:pt x="22639" y="81877"/>
                    <a:pt x="23683" y="85041"/>
                    <a:pt x="25803" y="87390"/>
                  </a:cubicBezTo>
                  <a:cubicBezTo>
                    <a:pt x="27923" y="89738"/>
                    <a:pt x="30957" y="91108"/>
                    <a:pt x="34121" y="91108"/>
                  </a:cubicBezTo>
                  <a:lnTo>
                    <a:pt x="36404" y="91108"/>
                  </a:lnTo>
                  <a:cubicBezTo>
                    <a:pt x="37285" y="97339"/>
                    <a:pt x="39438" y="103308"/>
                    <a:pt x="42733" y="108690"/>
                  </a:cubicBezTo>
                  <a:cubicBezTo>
                    <a:pt x="43352" y="114334"/>
                    <a:pt x="45179" y="119618"/>
                    <a:pt x="47984" y="124283"/>
                  </a:cubicBezTo>
                  <a:cubicBezTo>
                    <a:pt x="44885" y="124707"/>
                    <a:pt x="42504" y="127349"/>
                    <a:pt x="42504" y="130546"/>
                  </a:cubicBezTo>
                  <a:lnTo>
                    <a:pt x="42504" y="146171"/>
                  </a:lnTo>
                  <a:cubicBezTo>
                    <a:pt x="42504" y="149139"/>
                    <a:pt x="40580" y="151749"/>
                    <a:pt x="37742" y="152629"/>
                  </a:cubicBezTo>
                  <a:lnTo>
                    <a:pt x="16017" y="159316"/>
                  </a:lnTo>
                  <a:cubicBezTo>
                    <a:pt x="6459" y="162252"/>
                    <a:pt x="1" y="170962"/>
                    <a:pt x="1" y="180976"/>
                  </a:cubicBezTo>
                  <a:lnTo>
                    <a:pt x="1" y="205702"/>
                  </a:lnTo>
                  <a:cubicBezTo>
                    <a:pt x="1" y="207398"/>
                    <a:pt x="1371" y="208768"/>
                    <a:pt x="3067" y="208768"/>
                  </a:cubicBezTo>
                  <a:cubicBezTo>
                    <a:pt x="4763" y="208768"/>
                    <a:pt x="6133" y="207398"/>
                    <a:pt x="6133" y="205702"/>
                  </a:cubicBezTo>
                  <a:lnTo>
                    <a:pt x="6133" y="180976"/>
                  </a:lnTo>
                  <a:cubicBezTo>
                    <a:pt x="6133" y="173669"/>
                    <a:pt x="10830" y="167308"/>
                    <a:pt x="17811" y="165155"/>
                  </a:cubicBezTo>
                  <a:lnTo>
                    <a:pt x="37676" y="159023"/>
                  </a:lnTo>
                  <a:cubicBezTo>
                    <a:pt x="43157" y="172854"/>
                    <a:pt x="60934" y="182607"/>
                    <a:pt x="81518" y="182607"/>
                  </a:cubicBezTo>
                  <a:cubicBezTo>
                    <a:pt x="88792" y="182607"/>
                    <a:pt x="95740" y="181433"/>
                    <a:pt x="102166" y="179117"/>
                  </a:cubicBezTo>
                  <a:cubicBezTo>
                    <a:pt x="103764" y="178562"/>
                    <a:pt x="104580" y="176801"/>
                    <a:pt x="103993" y="175202"/>
                  </a:cubicBezTo>
                  <a:cubicBezTo>
                    <a:pt x="103558" y="173975"/>
                    <a:pt x="102382" y="173189"/>
                    <a:pt x="101124" y="173189"/>
                  </a:cubicBezTo>
                  <a:cubicBezTo>
                    <a:pt x="100777" y="173189"/>
                    <a:pt x="100424" y="173249"/>
                    <a:pt x="100078" y="173376"/>
                  </a:cubicBezTo>
                  <a:cubicBezTo>
                    <a:pt x="94402" y="175431"/>
                    <a:pt x="87976" y="176507"/>
                    <a:pt x="81518" y="176507"/>
                  </a:cubicBezTo>
                  <a:cubicBezTo>
                    <a:pt x="71993" y="176507"/>
                    <a:pt x="62826" y="174191"/>
                    <a:pt x="55617" y="169950"/>
                  </a:cubicBezTo>
                  <a:cubicBezTo>
                    <a:pt x="49550" y="166428"/>
                    <a:pt x="45277" y="161730"/>
                    <a:pt x="43287" y="156609"/>
                  </a:cubicBezTo>
                  <a:cubicBezTo>
                    <a:pt x="46582" y="154228"/>
                    <a:pt x="48637" y="150411"/>
                    <a:pt x="48637" y="146171"/>
                  </a:cubicBezTo>
                  <a:lnTo>
                    <a:pt x="48637" y="130546"/>
                  </a:lnTo>
                  <a:cubicBezTo>
                    <a:pt x="48637" y="130415"/>
                    <a:pt x="48702" y="130317"/>
                    <a:pt x="48832" y="130317"/>
                  </a:cubicBezTo>
                  <a:lnTo>
                    <a:pt x="52388" y="130317"/>
                  </a:lnTo>
                  <a:cubicBezTo>
                    <a:pt x="59564" y="138342"/>
                    <a:pt x="69970" y="143398"/>
                    <a:pt x="81518" y="143398"/>
                  </a:cubicBezTo>
                  <a:cubicBezTo>
                    <a:pt x="93065" y="143398"/>
                    <a:pt x="103471" y="138342"/>
                    <a:pt x="110614" y="130317"/>
                  </a:cubicBezTo>
                  <a:lnTo>
                    <a:pt x="114203" y="130317"/>
                  </a:lnTo>
                  <a:cubicBezTo>
                    <a:pt x="114333" y="130317"/>
                    <a:pt x="114398" y="130415"/>
                    <a:pt x="114398" y="130546"/>
                  </a:cubicBezTo>
                  <a:lnTo>
                    <a:pt x="114398" y="146171"/>
                  </a:lnTo>
                  <a:cubicBezTo>
                    <a:pt x="114398" y="150411"/>
                    <a:pt x="116453" y="154228"/>
                    <a:pt x="119748" y="156609"/>
                  </a:cubicBezTo>
                  <a:cubicBezTo>
                    <a:pt x="118248" y="160523"/>
                    <a:pt x="115344" y="164209"/>
                    <a:pt x="111332" y="167341"/>
                  </a:cubicBezTo>
                  <a:cubicBezTo>
                    <a:pt x="109995" y="168385"/>
                    <a:pt x="109734" y="170309"/>
                    <a:pt x="110778" y="171614"/>
                  </a:cubicBezTo>
                  <a:cubicBezTo>
                    <a:pt x="111365" y="172397"/>
                    <a:pt x="112278" y="172821"/>
                    <a:pt x="113191" y="172821"/>
                  </a:cubicBezTo>
                  <a:cubicBezTo>
                    <a:pt x="113844" y="172821"/>
                    <a:pt x="114496" y="172593"/>
                    <a:pt x="115051" y="172169"/>
                  </a:cubicBezTo>
                  <a:cubicBezTo>
                    <a:pt x="119911" y="168417"/>
                    <a:pt x="123434" y="163916"/>
                    <a:pt x="125359" y="159023"/>
                  </a:cubicBezTo>
                  <a:lnTo>
                    <a:pt x="145224" y="165155"/>
                  </a:lnTo>
                  <a:cubicBezTo>
                    <a:pt x="152205" y="167308"/>
                    <a:pt x="156902" y="173669"/>
                    <a:pt x="156902" y="180976"/>
                  </a:cubicBezTo>
                  <a:lnTo>
                    <a:pt x="156902" y="205702"/>
                  </a:lnTo>
                  <a:cubicBezTo>
                    <a:pt x="156902" y="207398"/>
                    <a:pt x="158272" y="208768"/>
                    <a:pt x="159968" y="208768"/>
                  </a:cubicBezTo>
                  <a:cubicBezTo>
                    <a:pt x="161665" y="208768"/>
                    <a:pt x="163035" y="207398"/>
                    <a:pt x="163035" y="205702"/>
                  </a:cubicBezTo>
                  <a:lnTo>
                    <a:pt x="163035" y="180976"/>
                  </a:lnTo>
                  <a:cubicBezTo>
                    <a:pt x="163035" y="170962"/>
                    <a:pt x="156576" y="162252"/>
                    <a:pt x="147018" y="159316"/>
                  </a:cubicBezTo>
                  <a:lnTo>
                    <a:pt x="125293" y="152629"/>
                  </a:lnTo>
                  <a:cubicBezTo>
                    <a:pt x="122455" y="151749"/>
                    <a:pt x="120531" y="149139"/>
                    <a:pt x="120531" y="146171"/>
                  </a:cubicBezTo>
                  <a:lnTo>
                    <a:pt x="120531" y="130546"/>
                  </a:lnTo>
                  <a:cubicBezTo>
                    <a:pt x="120531" y="127349"/>
                    <a:pt x="118150" y="124707"/>
                    <a:pt x="115051" y="124283"/>
                  </a:cubicBezTo>
                  <a:cubicBezTo>
                    <a:pt x="117856" y="119618"/>
                    <a:pt x="119683" y="114334"/>
                    <a:pt x="120303" y="108690"/>
                  </a:cubicBezTo>
                  <a:cubicBezTo>
                    <a:pt x="123597" y="103308"/>
                    <a:pt x="125750" y="97339"/>
                    <a:pt x="126631" y="91108"/>
                  </a:cubicBezTo>
                  <a:lnTo>
                    <a:pt x="128458" y="91108"/>
                  </a:lnTo>
                  <a:cubicBezTo>
                    <a:pt x="134394" y="91108"/>
                    <a:pt x="139516" y="86672"/>
                    <a:pt x="140070" y="81029"/>
                  </a:cubicBezTo>
                  <a:cubicBezTo>
                    <a:pt x="140396" y="77865"/>
                    <a:pt x="139353" y="74700"/>
                    <a:pt x="137232" y="72352"/>
                  </a:cubicBezTo>
                  <a:cubicBezTo>
                    <a:pt x="135503" y="70427"/>
                    <a:pt x="133187" y="69188"/>
                    <a:pt x="130643" y="68764"/>
                  </a:cubicBezTo>
                  <a:lnTo>
                    <a:pt x="133057" y="46028"/>
                  </a:lnTo>
                  <a:cubicBezTo>
                    <a:pt x="134101" y="35948"/>
                    <a:pt x="130839" y="25869"/>
                    <a:pt x="124086" y="18366"/>
                  </a:cubicBezTo>
                  <a:cubicBezTo>
                    <a:pt x="117302" y="10863"/>
                    <a:pt x="107613" y="6525"/>
                    <a:pt x="97501" y="6525"/>
                  </a:cubicBezTo>
                  <a:lnTo>
                    <a:pt x="65175" y="6525"/>
                  </a:lnTo>
                  <a:cubicBezTo>
                    <a:pt x="53856" y="6525"/>
                    <a:pt x="44657" y="4372"/>
                    <a:pt x="41199" y="882"/>
                  </a:cubicBezTo>
                  <a:cubicBezTo>
                    <a:pt x="40605" y="311"/>
                    <a:pt x="39802" y="0"/>
                    <a:pt x="389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9" name="Google Shape;1569;p40"/>
          <p:cNvGrpSpPr/>
          <p:nvPr/>
        </p:nvGrpSpPr>
        <p:grpSpPr>
          <a:xfrm>
            <a:off x="2628160" y="3533127"/>
            <a:ext cx="244056" cy="325678"/>
            <a:chOff x="1844650" y="238125"/>
            <a:chExt cx="3911150" cy="5219200"/>
          </a:xfrm>
        </p:grpSpPr>
        <p:sp>
          <p:nvSpPr>
            <p:cNvPr id="1570" name="Google Shape;1570;p40"/>
            <p:cNvSpPr/>
            <p:nvPr/>
          </p:nvSpPr>
          <p:spPr>
            <a:xfrm>
              <a:off x="3233425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4213650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3470750" y="2607750"/>
              <a:ext cx="658925" cy="235075"/>
            </a:xfrm>
            <a:custGeom>
              <a:rect b="b" l="l" r="r" t="t"/>
              <a:pathLst>
                <a:path extrusionOk="0" h="9403" w="26357">
                  <a:moveTo>
                    <a:pt x="3379" y="0"/>
                  </a:moveTo>
                  <a:cubicBezTo>
                    <a:pt x="2590" y="0"/>
                    <a:pt x="1802" y="310"/>
                    <a:pt x="1207" y="922"/>
                  </a:cubicBezTo>
                  <a:cubicBezTo>
                    <a:pt x="0" y="2129"/>
                    <a:pt x="33" y="4053"/>
                    <a:pt x="1240" y="5228"/>
                  </a:cubicBezTo>
                  <a:cubicBezTo>
                    <a:pt x="3849" y="7837"/>
                    <a:pt x="8318" y="9403"/>
                    <a:pt x="13179" y="9403"/>
                  </a:cubicBezTo>
                  <a:cubicBezTo>
                    <a:pt x="18039" y="9403"/>
                    <a:pt x="22508" y="7837"/>
                    <a:pt x="25117" y="5228"/>
                  </a:cubicBezTo>
                  <a:cubicBezTo>
                    <a:pt x="26324" y="4053"/>
                    <a:pt x="26357" y="2129"/>
                    <a:pt x="25150" y="922"/>
                  </a:cubicBezTo>
                  <a:cubicBezTo>
                    <a:pt x="24555" y="310"/>
                    <a:pt x="23767" y="0"/>
                    <a:pt x="22978" y="0"/>
                  </a:cubicBezTo>
                  <a:cubicBezTo>
                    <a:pt x="22209" y="0"/>
                    <a:pt x="21440" y="294"/>
                    <a:pt x="20844" y="889"/>
                  </a:cubicBezTo>
                  <a:cubicBezTo>
                    <a:pt x="19735" y="1998"/>
                    <a:pt x="17060" y="3270"/>
                    <a:pt x="13179" y="3270"/>
                  </a:cubicBezTo>
                  <a:cubicBezTo>
                    <a:pt x="9297" y="3270"/>
                    <a:pt x="6622" y="1998"/>
                    <a:pt x="5513" y="889"/>
                  </a:cubicBezTo>
                  <a:cubicBezTo>
                    <a:pt x="4918" y="294"/>
                    <a:pt x="4148" y="0"/>
                    <a:pt x="3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0"/>
            <p:cNvSpPr/>
            <p:nvPr/>
          </p:nvSpPr>
          <p:spPr>
            <a:xfrm>
              <a:off x="1844650" y="238125"/>
              <a:ext cx="3911150" cy="5219200"/>
            </a:xfrm>
            <a:custGeom>
              <a:rect b="b" l="l" r="r" t="t"/>
              <a:pathLst>
                <a:path extrusionOk="0" h="208768" w="156446">
                  <a:moveTo>
                    <a:pt x="78223" y="6133"/>
                  </a:moveTo>
                  <a:cubicBezTo>
                    <a:pt x="107189" y="6133"/>
                    <a:pt x="130741" y="29684"/>
                    <a:pt x="130741" y="58618"/>
                  </a:cubicBezTo>
                  <a:lnTo>
                    <a:pt x="130741" y="69872"/>
                  </a:lnTo>
                  <a:cubicBezTo>
                    <a:pt x="129175" y="69089"/>
                    <a:pt x="127413" y="68632"/>
                    <a:pt x="125619" y="68632"/>
                  </a:cubicBezTo>
                  <a:lnTo>
                    <a:pt x="120726" y="68632"/>
                  </a:lnTo>
                  <a:cubicBezTo>
                    <a:pt x="106961" y="68632"/>
                    <a:pt x="92347" y="63250"/>
                    <a:pt x="79593" y="53464"/>
                  </a:cubicBezTo>
                  <a:cubicBezTo>
                    <a:pt x="66806" y="43711"/>
                    <a:pt x="56498" y="30304"/>
                    <a:pt x="49648" y="14581"/>
                  </a:cubicBezTo>
                  <a:cubicBezTo>
                    <a:pt x="57900" y="9231"/>
                    <a:pt x="67686" y="6133"/>
                    <a:pt x="78223" y="6133"/>
                  </a:cubicBezTo>
                  <a:close/>
                  <a:moveTo>
                    <a:pt x="44624" y="18300"/>
                  </a:moveTo>
                  <a:cubicBezTo>
                    <a:pt x="51898" y="34414"/>
                    <a:pt x="62630" y="48212"/>
                    <a:pt x="75874" y="58324"/>
                  </a:cubicBezTo>
                  <a:cubicBezTo>
                    <a:pt x="89705" y="68926"/>
                    <a:pt x="105623" y="74765"/>
                    <a:pt x="120726" y="74765"/>
                  </a:cubicBezTo>
                  <a:lnTo>
                    <a:pt x="125619" y="74765"/>
                  </a:lnTo>
                  <a:cubicBezTo>
                    <a:pt x="127055" y="74765"/>
                    <a:pt x="128457" y="75385"/>
                    <a:pt x="129403" y="76428"/>
                  </a:cubicBezTo>
                  <a:cubicBezTo>
                    <a:pt x="130382" y="77537"/>
                    <a:pt x="130838" y="78940"/>
                    <a:pt x="130708" y="80408"/>
                  </a:cubicBezTo>
                  <a:cubicBezTo>
                    <a:pt x="130447" y="82985"/>
                    <a:pt x="128000" y="84975"/>
                    <a:pt x="125163" y="84975"/>
                  </a:cubicBezTo>
                  <a:lnTo>
                    <a:pt x="123760" y="84975"/>
                  </a:lnTo>
                  <a:lnTo>
                    <a:pt x="123760" y="84812"/>
                  </a:lnTo>
                  <a:cubicBezTo>
                    <a:pt x="123760" y="83115"/>
                    <a:pt x="122390" y="81745"/>
                    <a:pt x="120726" y="81745"/>
                  </a:cubicBezTo>
                  <a:cubicBezTo>
                    <a:pt x="119030" y="81745"/>
                    <a:pt x="117660" y="83115"/>
                    <a:pt x="117660" y="84812"/>
                  </a:cubicBezTo>
                  <a:cubicBezTo>
                    <a:pt x="117627" y="106536"/>
                    <a:pt x="99947" y="124216"/>
                    <a:pt x="78223" y="124216"/>
                  </a:cubicBezTo>
                  <a:cubicBezTo>
                    <a:pt x="56465" y="124216"/>
                    <a:pt x="38785" y="106504"/>
                    <a:pt x="38785" y="84779"/>
                  </a:cubicBezTo>
                  <a:cubicBezTo>
                    <a:pt x="38785" y="83083"/>
                    <a:pt x="37415" y="81713"/>
                    <a:pt x="35719" y="81713"/>
                  </a:cubicBezTo>
                  <a:cubicBezTo>
                    <a:pt x="34055" y="81713"/>
                    <a:pt x="32685" y="83083"/>
                    <a:pt x="32685" y="84779"/>
                  </a:cubicBezTo>
                  <a:lnTo>
                    <a:pt x="32685" y="84975"/>
                  </a:lnTo>
                  <a:lnTo>
                    <a:pt x="30826" y="84975"/>
                  </a:lnTo>
                  <a:cubicBezTo>
                    <a:pt x="29391" y="84975"/>
                    <a:pt x="27988" y="84355"/>
                    <a:pt x="27042" y="83311"/>
                  </a:cubicBezTo>
                  <a:cubicBezTo>
                    <a:pt x="26063" y="82202"/>
                    <a:pt x="25607" y="80799"/>
                    <a:pt x="25737" y="79332"/>
                  </a:cubicBezTo>
                  <a:cubicBezTo>
                    <a:pt x="25998" y="76755"/>
                    <a:pt x="28445" y="74765"/>
                    <a:pt x="31283" y="74765"/>
                  </a:cubicBezTo>
                  <a:lnTo>
                    <a:pt x="32457" y="74765"/>
                  </a:lnTo>
                  <a:cubicBezTo>
                    <a:pt x="35882" y="74765"/>
                    <a:pt x="39144" y="73427"/>
                    <a:pt x="41558" y="70981"/>
                  </a:cubicBezTo>
                  <a:cubicBezTo>
                    <a:pt x="44004" y="68567"/>
                    <a:pt x="45342" y="65338"/>
                    <a:pt x="45342" y="61880"/>
                  </a:cubicBezTo>
                  <a:lnTo>
                    <a:pt x="45342" y="58618"/>
                  </a:lnTo>
                  <a:cubicBezTo>
                    <a:pt x="45342" y="54410"/>
                    <a:pt x="47266" y="50528"/>
                    <a:pt x="50626" y="47984"/>
                  </a:cubicBezTo>
                  <a:cubicBezTo>
                    <a:pt x="51996" y="46973"/>
                    <a:pt x="52257" y="45048"/>
                    <a:pt x="51246" y="43711"/>
                  </a:cubicBezTo>
                  <a:cubicBezTo>
                    <a:pt x="50643" y="42913"/>
                    <a:pt x="49716" y="42487"/>
                    <a:pt x="48781" y="42487"/>
                  </a:cubicBezTo>
                  <a:cubicBezTo>
                    <a:pt x="48149" y="42487"/>
                    <a:pt x="47513" y="42683"/>
                    <a:pt x="46973" y="43091"/>
                  </a:cubicBezTo>
                  <a:cubicBezTo>
                    <a:pt x="42047" y="46810"/>
                    <a:pt x="39209" y="52453"/>
                    <a:pt x="39209" y="58618"/>
                  </a:cubicBezTo>
                  <a:lnTo>
                    <a:pt x="39209" y="61880"/>
                  </a:lnTo>
                  <a:cubicBezTo>
                    <a:pt x="39209" y="63707"/>
                    <a:pt x="38524" y="65403"/>
                    <a:pt x="37219" y="66675"/>
                  </a:cubicBezTo>
                  <a:cubicBezTo>
                    <a:pt x="35947" y="67947"/>
                    <a:pt x="34251" y="68632"/>
                    <a:pt x="32457" y="68632"/>
                  </a:cubicBezTo>
                  <a:lnTo>
                    <a:pt x="31283" y="68632"/>
                  </a:lnTo>
                  <a:cubicBezTo>
                    <a:pt x="29293" y="68632"/>
                    <a:pt x="27401" y="69154"/>
                    <a:pt x="25705" y="70035"/>
                  </a:cubicBezTo>
                  <a:lnTo>
                    <a:pt x="25705" y="58618"/>
                  </a:lnTo>
                  <a:cubicBezTo>
                    <a:pt x="25705" y="42438"/>
                    <a:pt x="33077" y="27955"/>
                    <a:pt x="44624" y="18300"/>
                  </a:cubicBezTo>
                  <a:close/>
                  <a:moveTo>
                    <a:pt x="25900" y="89966"/>
                  </a:moveTo>
                  <a:lnTo>
                    <a:pt x="25900" y="89966"/>
                  </a:lnTo>
                  <a:cubicBezTo>
                    <a:pt x="27433" y="90683"/>
                    <a:pt x="29097" y="91107"/>
                    <a:pt x="30826" y="91107"/>
                  </a:cubicBezTo>
                  <a:lnTo>
                    <a:pt x="33109" y="91107"/>
                  </a:lnTo>
                  <a:cubicBezTo>
                    <a:pt x="35099" y="105297"/>
                    <a:pt x="43613" y="117399"/>
                    <a:pt x="55552" y="124282"/>
                  </a:cubicBezTo>
                  <a:lnTo>
                    <a:pt x="55552" y="137623"/>
                  </a:lnTo>
                  <a:cubicBezTo>
                    <a:pt x="55552" y="141277"/>
                    <a:pt x="53562" y="144571"/>
                    <a:pt x="50463" y="146333"/>
                  </a:cubicBezTo>
                  <a:cubicBezTo>
                    <a:pt x="45407" y="141472"/>
                    <a:pt x="27955" y="122422"/>
                    <a:pt x="25900" y="89966"/>
                  </a:cubicBezTo>
                  <a:close/>
                  <a:moveTo>
                    <a:pt x="136840" y="163882"/>
                  </a:moveTo>
                  <a:lnTo>
                    <a:pt x="139287" y="164763"/>
                  </a:lnTo>
                  <a:cubicBezTo>
                    <a:pt x="141929" y="165676"/>
                    <a:pt x="144245" y="167242"/>
                    <a:pt x="146039" y="169232"/>
                  </a:cubicBezTo>
                  <a:lnTo>
                    <a:pt x="136840" y="177126"/>
                  </a:lnTo>
                  <a:lnTo>
                    <a:pt x="136840" y="163882"/>
                  </a:lnTo>
                  <a:close/>
                  <a:moveTo>
                    <a:pt x="42406" y="155825"/>
                  </a:moveTo>
                  <a:cubicBezTo>
                    <a:pt x="48538" y="170015"/>
                    <a:pt x="62630" y="179344"/>
                    <a:pt x="78223" y="179344"/>
                  </a:cubicBezTo>
                  <a:cubicBezTo>
                    <a:pt x="87552" y="179344"/>
                    <a:pt x="96392" y="176082"/>
                    <a:pt x="103405" y="170113"/>
                  </a:cubicBezTo>
                  <a:cubicBezTo>
                    <a:pt x="104579" y="172200"/>
                    <a:pt x="105786" y="174190"/>
                    <a:pt x="106993" y="176180"/>
                  </a:cubicBezTo>
                  <a:cubicBezTo>
                    <a:pt x="98871" y="182736"/>
                    <a:pt x="88726" y="186325"/>
                    <a:pt x="78223" y="186325"/>
                  </a:cubicBezTo>
                  <a:cubicBezTo>
                    <a:pt x="59694" y="186325"/>
                    <a:pt x="42960" y="175103"/>
                    <a:pt x="35849" y="158141"/>
                  </a:cubicBezTo>
                  <a:lnTo>
                    <a:pt x="42406" y="155825"/>
                  </a:lnTo>
                  <a:close/>
                  <a:moveTo>
                    <a:pt x="78223" y="0"/>
                  </a:moveTo>
                  <a:cubicBezTo>
                    <a:pt x="45896" y="0"/>
                    <a:pt x="19605" y="26292"/>
                    <a:pt x="19605" y="58618"/>
                  </a:cubicBezTo>
                  <a:lnTo>
                    <a:pt x="19605" y="83670"/>
                  </a:lnTo>
                  <a:cubicBezTo>
                    <a:pt x="19605" y="107058"/>
                    <a:pt x="27238" y="124412"/>
                    <a:pt x="33664" y="134851"/>
                  </a:cubicBezTo>
                  <a:cubicBezTo>
                    <a:pt x="37578" y="141211"/>
                    <a:pt x="41460" y="145843"/>
                    <a:pt x="44200" y="148714"/>
                  </a:cubicBezTo>
                  <a:lnTo>
                    <a:pt x="15103" y="158989"/>
                  </a:lnTo>
                  <a:cubicBezTo>
                    <a:pt x="6067" y="162186"/>
                    <a:pt x="0" y="170765"/>
                    <a:pt x="0" y="180355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80355"/>
                  </a:lnTo>
                  <a:cubicBezTo>
                    <a:pt x="6100" y="178333"/>
                    <a:pt x="6491" y="176343"/>
                    <a:pt x="7177" y="174516"/>
                  </a:cubicBezTo>
                  <a:lnTo>
                    <a:pt x="22638" y="187760"/>
                  </a:lnTo>
                  <a:cubicBezTo>
                    <a:pt x="24856" y="189685"/>
                    <a:pt x="26129" y="192457"/>
                    <a:pt x="26129" y="195393"/>
                  </a:cubicBezTo>
                  <a:lnTo>
                    <a:pt x="26129" y="205701"/>
                  </a:lnTo>
                  <a:cubicBezTo>
                    <a:pt x="26129" y="207397"/>
                    <a:pt x="27499" y="208767"/>
                    <a:pt x="29195" y="208767"/>
                  </a:cubicBezTo>
                  <a:cubicBezTo>
                    <a:pt x="30891" y="208767"/>
                    <a:pt x="32261" y="207397"/>
                    <a:pt x="32261" y="205701"/>
                  </a:cubicBezTo>
                  <a:lnTo>
                    <a:pt x="32261" y="195393"/>
                  </a:lnTo>
                  <a:cubicBezTo>
                    <a:pt x="32261" y="190663"/>
                    <a:pt x="30206" y="186194"/>
                    <a:pt x="26618" y="183128"/>
                  </a:cubicBezTo>
                  <a:lnTo>
                    <a:pt x="10406" y="169232"/>
                  </a:lnTo>
                  <a:cubicBezTo>
                    <a:pt x="12200" y="167242"/>
                    <a:pt x="14516" y="165676"/>
                    <a:pt x="17158" y="164763"/>
                  </a:cubicBezTo>
                  <a:lnTo>
                    <a:pt x="30076" y="160196"/>
                  </a:lnTo>
                  <a:cubicBezTo>
                    <a:pt x="38068" y="179572"/>
                    <a:pt x="57118" y="192425"/>
                    <a:pt x="78223" y="192425"/>
                  </a:cubicBezTo>
                  <a:cubicBezTo>
                    <a:pt x="89835" y="192425"/>
                    <a:pt x="101056" y="188575"/>
                    <a:pt x="110157" y="181497"/>
                  </a:cubicBezTo>
                  <a:cubicBezTo>
                    <a:pt x="114300" y="188706"/>
                    <a:pt x="117660" y="196111"/>
                    <a:pt x="117660" y="205701"/>
                  </a:cubicBezTo>
                  <a:cubicBezTo>
                    <a:pt x="117660" y="207397"/>
                    <a:pt x="119030" y="208767"/>
                    <a:pt x="120726" y="208767"/>
                  </a:cubicBezTo>
                  <a:cubicBezTo>
                    <a:pt x="122390" y="208767"/>
                    <a:pt x="123760" y="207397"/>
                    <a:pt x="123760" y="205701"/>
                  </a:cubicBezTo>
                  <a:cubicBezTo>
                    <a:pt x="123760" y="192098"/>
                    <a:pt x="117954" y="182476"/>
                    <a:pt x="112310" y="173146"/>
                  </a:cubicBezTo>
                  <a:cubicBezTo>
                    <a:pt x="106439" y="163458"/>
                    <a:pt x="100893" y="154259"/>
                    <a:pt x="100893" y="140331"/>
                  </a:cubicBezTo>
                  <a:lnTo>
                    <a:pt x="100893" y="137069"/>
                  </a:lnTo>
                  <a:cubicBezTo>
                    <a:pt x="100893" y="135372"/>
                    <a:pt x="99523" y="134002"/>
                    <a:pt x="97827" y="134002"/>
                  </a:cubicBezTo>
                  <a:cubicBezTo>
                    <a:pt x="96131" y="134002"/>
                    <a:pt x="94761" y="135372"/>
                    <a:pt x="94761" y="137069"/>
                  </a:cubicBezTo>
                  <a:lnTo>
                    <a:pt x="94761" y="140331"/>
                  </a:lnTo>
                  <a:cubicBezTo>
                    <a:pt x="94761" y="150051"/>
                    <a:pt x="97207" y="157750"/>
                    <a:pt x="100469" y="164567"/>
                  </a:cubicBezTo>
                  <a:cubicBezTo>
                    <a:pt x="94402" y="170178"/>
                    <a:pt x="86541" y="173244"/>
                    <a:pt x="78223" y="173244"/>
                  </a:cubicBezTo>
                  <a:cubicBezTo>
                    <a:pt x="65207" y="173244"/>
                    <a:pt x="53464" y="165513"/>
                    <a:pt x="48180" y="153803"/>
                  </a:cubicBezTo>
                  <a:lnTo>
                    <a:pt x="50920" y="152824"/>
                  </a:lnTo>
                  <a:cubicBezTo>
                    <a:pt x="57346" y="150573"/>
                    <a:pt x="61684" y="144441"/>
                    <a:pt x="61684" y="137623"/>
                  </a:cubicBezTo>
                  <a:lnTo>
                    <a:pt x="61684" y="127217"/>
                  </a:lnTo>
                  <a:cubicBezTo>
                    <a:pt x="66806" y="129207"/>
                    <a:pt x="72384" y="130316"/>
                    <a:pt x="78223" y="130316"/>
                  </a:cubicBezTo>
                  <a:cubicBezTo>
                    <a:pt x="101187" y="130316"/>
                    <a:pt x="120237" y="113224"/>
                    <a:pt x="123336" y="91107"/>
                  </a:cubicBezTo>
                  <a:lnTo>
                    <a:pt x="125163" y="91107"/>
                  </a:lnTo>
                  <a:cubicBezTo>
                    <a:pt x="127152" y="91107"/>
                    <a:pt x="129044" y="90585"/>
                    <a:pt x="130741" y="89705"/>
                  </a:cubicBezTo>
                  <a:lnTo>
                    <a:pt x="130741" y="205701"/>
                  </a:lnTo>
                  <a:cubicBezTo>
                    <a:pt x="130741" y="207397"/>
                    <a:pt x="132111" y="208767"/>
                    <a:pt x="133774" y="208767"/>
                  </a:cubicBezTo>
                  <a:cubicBezTo>
                    <a:pt x="135470" y="208767"/>
                    <a:pt x="136840" y="207397"/>
                    <a:pt x="136840" y="205701"/>
                  </a:cubicBezTo>
                  <a:lnTo>
                    <a:pt x="136840" y="185183"/>
                  </a:lnTo>
                  <a:lnTo>
                    <a:pt x="149269" y="174516"/>
                  </a:lnTo>
                  <a:cubicBezTo>
                    <a:pt x="149954" y="176343"/>
                    <a:pt x="150345" y="178333"/>
                    <a:pt x="150345" y="180355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80355"/>
                  </a:lnTo>
                  <a:cubicBezTo>
                    <a:pt x="156445" y="170765"/>
                    <a:pt x="150378" y="162186"/>
                    <a:pt x="141342" y="158989"/>
                  </a:cubicBezTo>
                  <a:lnTo>
                    <a:pt x="136840" y="157391"/>
                  </a:lnTo>
                  <a:lnTo>
                    <a:pt x="136840" y="58618"/>
                  </a:lnTo>
                  <a:cubicBezTo>
                    <a:pt x="136840" y="26292"/>
                    <a:pt x="110549" y="0"/>
                    <a:pt x="78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0"/>
            <p:cNvSpPr/>
            <p:nvPr/>
          </p:nvSpPr>
          <p:spPr>
            <a:xfrm>
              <a:off x="3060550" y="1708775"/>
              <a:ext cx="416750" cy="234575"/>
            </a:xfrm>
            <a:custGeom>
              <a:rect b="b" l="l" r="r" t="t"/>
              <a:pathLst>
                <a:path extrusionOk="0" h="9383" w="16670">
                  <a:moveTo>
                    <a:pt x="13210" y="0"/>
                  </a:moveTo>
                  <a:cubicBezTo>
                    <a:pt x="12896" y="0"/>
                    <a:pt x="12578" y="49"/>
                    <a:pt x="12265" y="151"/>
                  </a:cubicBezTo>
                  <a:lnTo>
                    <a:pt x="2479" y="3445"/>
                  </a:lnTo>
                  <a:cubicBezTo>
                    <a:pt x="881" y="3967"/>
                    <a:pt x="0" y="5696"/>
                    <a:pt x="522" y="7294"/>
                  </a:cubicBezTo>
                  <a:cubicBezTo>
                    <a:pt x="979" y="8599"/>
                    <a:pt x="2153" y="9382"/>
                    <a:pt x="3425" y="9382"/>
                  </a:cubicBezTo>
                  <a:cubicBezTo>
                    <a:pt x="3752" y="9382"/>
                    <a:pt x="4078" y="9350"/>
                    <a:pt x="4404" y="9252"/>
                  </a:cubicBezTo>
                  <a:lnTo>
                    <a:pt x="14223" y="5957"/>
                  </a:lnTo>
                  <a:cubicBezTo>
                    <a:pt x="15821" y="5435"/>
                    <a:pt x="16669" y="3706"/>
                    <a:pt x="16147" y="2108"/>
                  </a:cubicBezTo>
                  <a:cubicBezTo>
                    <a:pt x="15727" y="822"/>
                    <a:pt x="14505" y="0"/>
                    <a:pt x="13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41"/>
          <p:cNvSpPr txBox="1"/>
          <p:nvPr>
            <p:ph type="ctrTitle"/>
          </p:nvPr>
        </p:nvSpPr>
        <p:spPr>
          <a:xfrm>
            <a:off x="1964851" y="-45504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COMPETITORS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80" name="Google Shape;1580;p41"/>
          <p:cNvSpPr/>
          <p:nvPr/>
        </p:nvSpPr>
        <p:spPr>
          <a:xfrm>
            <a:off x="4534439" y="1441865"/>
            <a:ext cx="70150" cy="70150"/>
          </a:xfrm>
          <a:custGeom>
            <a:rect b="b" l="l" r="r" t="t"/>
            <a:pathLst>
              <a:path extrusionOk="0" h="2954" w="2954">
                <a:moveTo>
                  <a:pt x="1477" y="1"/>
                </a:moveTo>
                <a:cubicBezTo>
                  <a:pt x="667" y="1"/>
                  <a:pt x="0" y="667"/>
                  <a:pt x="0" y="1477"/>
                </a:cubicBezTo>
                <a:cubicBezTo>
                  <a:pt x="0" y="2287"/>
                  <a:pt x="667" y="2953"/>
                  <a:pt x="1477" y="2953"/>
                </a:cubicBezTo>
                <a:cubicBezTo>
                  <a:pt x="2286" y="2953"/>
                  <a:pt x="2953" y="2287"/>
                  <a:pt x="2953" y="1477"/>
                </a:cubicBezTo>
                <a:cubicBezTo>
                  <a:pt x="2953" y="667"/>
                  <a:pt x="2286" y="1"/>
                  <a:pt x="14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41"/>
          <p:cNvSpPr txBox="1"/>
          <p:nvPr>
            <p:ph idx="4294967295" type="subTitle"/>
          </p:nvPr>
        </p:nvSpPr>
        <p:spPr>
          <a:xfrm>
            <a:off x="6407137" y="1597747"/>
            <a:ext cx="1890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Despite being red, Mars is a cold place, not hot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582" name="Google Shape;1582;p41"/>
          <p:cNvSpPr txBox="1"/>
          <p:nvPr>
            <p:ph idx="4294967295" type="ctrTitle"/>
          </p:nvPr>
        </p:nvSpPr>
        <p:spPr>
          <a:xfrm>
            <a:off x="6407138" y="1225622"/>
            <a:ext cx="1279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MARS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583" name="Google Shape;1583;p41"/>
          <p:cNvSpPr txBox="1"/>
          <p:nvPr>
            <p:ph idx="4294967295" type="subTitle"/>
          </p:nvPr>
        </p:nvSpPr>
        <p:spPr>
          <a:xfrm>
            <a:off x="854510" y="3278742"/>
            <a:ext cx="18591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Mercury is the smallest planet in our Solar System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584" name="Google Shape;1584;p41"/>
          <p:cNvSpPr txBox="1"/>
          <p:nvPr>
            <p:ph idx="4294967295" type="subTitle"/>
          </p:nvPr>
        </p:nvSpPr>
        <p:spPr>
          <a:xfrm>
            <a:off x="846563" y="1597747"/>
            <a:ext cx="18591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Neptune is the farthest planet from the Sun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585" name="Google Shape;1585;p41"/>
          <p:cNvSpPr txBox="1"/>
          <p:nvPr>
            <p:ph idx="4294967295" type="ctrTitle"/>
          </p:nvPr>
        </p:nvSpPr>
        <p:spPr>
          <a:xfrm>
            <a:off x="1198460" y="2917989"/>
            <a:ext cx="15366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MERCURY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586" name="Google Shape;1586;p41"/>
          <p:cNvSpPr txBox="1"/>
          <p:nvPr>
            <p:ph idx="4294967295" type="ctrTitle"/>
          </p:nvPr>
        </p:nvSpPr>
        <p:spPr>
          <a:xfrm>
            <a:off x="1311562" y="1225622"/>
            <a:ext cx="14037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</a:rPr>
              <a:t>NEPTUNE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587" name="Google Shape;1587;p41"/>
          <p:cNvSpPr/>
          <p:nvPr/>
        </p:nvSpPr>
        <p:spPr>
          <a:xfrm>
            <a:off x="3265206" y="1469008"/>
            <a:ext cx="2608615" cy="2608900"/>
          </a:xfrm>
          <a:custGeom>
            <a:rect b="b" l="l" r="r" t="t"/>
            <a:pathLst>
              <a:path extrusionOk="0" h="109860" w="109848">
                <a:moveTo>
                  <a:pt x="54924" y="667"/>
                </a:moveTo>
                <a:cubicBezTo>
                  <a:pt x="84844" y="667"/>
                  <a:pt x="109181" y="25004"/>
                  <a:pt x="109181" y="54924"/>
                </a:cubicBezTo>
                <a:cubicBezTo>
                  <a:pt x="109181" y="84844"/>
                  <a:pt x="84844" y="109193"/>
                  <a:pt x="54924" y="109193"/>
                </a:cubicBezTo>
                <a:cubicBezTo>
                  <a:pt x="25003" y="109193"/>
                  <a:pt x="655" y="84844"/>
                  <a:pt x="655" y="54924"/>
                </a:cubicBezTo>
                <a:cubicBezTo>
                  <a:pt x="655" y="25004"/>
                  <a:pt x="25003" y="667"/>
                  <a:pt x="54924" y="667"/>
                </a:cubicBezTo>
                <a:close/>
                <a:moveTo>
                  <a:pt x="54924" y="1"/>
                </a:moveTo>
                <a:cubicBezTo>
                  <a:pt x="24634" y="1"/>
                  <a:pt x="0" y="24647"/>
                  <a:pt x="0" y="54924"/>
                </a:cubicBezTo>
                <a:cubicBezTo>
                  <a:pt x="0" y="85214"/>
                  <a:pt x="24634" y="109859"/>
                  <a:pt x="54924" y="109859"/>
                </a:cubicBezTo>
                <a:cubicBezTo>
                  <a:pt x="85213" y="109859"/>
                  <a:pt x="109847" y="85214"/>
                  <a:pt x="109847" y="54924"/>
                </a:cubicBezTo>
                <a:cubicBezTo>
                  <a:pt x="109847" y="24647"/>
                  <a:pt x="85213" y="1"/>
                  <a:pt x="54924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8" name="Google Shape;1588;p41"/>
          <p:cNvSpPr/>
          <p:nvPr/>
        </p:nvSpPr>
        <p:spPr>
          <a:xfrm>
            <a:off x="3358510" y="1562882"/>
            <a:ext cx="2421723" cy="2421438"/>
          </a:xfrm>
          <a:custGeom>
            <a:rect b="b" l="l" r="r" t="t"/>
            <a:pathLst>
              <a:path extrusionOk="0" h="101966" w="101978">
                <a:moveTo>
                  <a:pt x="50971" y="1"/>
                </a:moveTo>
                <a:lnTo>
                  <a:pt x="50995" y="882"/>
                </a:lnTo>
                <a:lnTo>
                  <a:pt x="51412" y="882"/>
                </a:lnTo>
                <a:lnTo>
                  <a:pt x="51412" y="1"/>
                </a:lnTo>
                <a:close/>
                <a:moveTo>
                  <a:pt x="47411" y="120"/>
                </a:moveTo>
                <a:lnTo>
                  <a:pt x="46970" y="143"/>
                </a:lnTo>
                <a:lnTo>
                  <a:pt x="47042" y="1025"/>
                </a:lnTo>
                <a:lnTo>
                  <a:pt x="47482" y="1001"/>
                </a:lnTo>
                <a:lnTo>
                  <a:pt x="47411" y="120"/>
                </a:lnTo>
                <a:close/>
                <a:moveTo>
                  <a:pt x="54971" y="143"/>
                </a:moveTo>
                <a:lnTo>
                  <a:pt x="54900" y="1025"/>
                </a:lnTo>
                <a:lnTo>
                  <a:pt x="55341" y="1060"/>
                </a:lnTo>
                <a:lnTo>
                  <a:pt x="55412" y="179"/>
                </a:lnTo>
                <a:lnTo>
                  <a:pt x="54971" y="143"/>
                </a:lnTo>
                <a:close/>
                <a:moveTo>
                  <a:pt x="43434" y="548"/>
                </a:moveTo>
                <a:lnTo>
                  <a:pt x="42994" y="620"/>
                </a:lnTo>
                <a:lnTo>
                  <a:pt x="43137" y="1489"/>
                </a:lnTo>
                <a:lnTo>
                  <a:pt x="43565" y="1417"/>
                </a:lnTo>
                <a:lnTo>
                  <a:pt x="43434" y="548"/>
                </a:lnTo>
                <a:close/>
                <a:moveTo>
                  <a:pt x="58936" y="608"/>
                </a:moveTo>
                <a:lnTo>
                  <a:pt x="58805" y="1477"/>
                </a:lnTo>
                <a:lnTo>
                  <a:pt x="59234" y="1548"/>
                </a:lnTo>
                <a:lnTo>
                  <a:pt x="59389" y="679"/>
                </a:lnTo>
                <a:lnTo>
                  <a:pt x="58936" y="608"/>
                </a:lnTo>
                <a:close/>
                <a:moveTo>
                  <a:pt x="39505" y="1298"/>
                </a:moveTo>
                <a:lnTo>
                  <a:pt x="39065" y="1406"/>
                </a:lnTo>
                <a:lnTo>
                  <a:pt x="39267" y="2263"/>
                </a:lnTo>
                <a:lnTo>
                  <a:pt x="39696" y="2156"/>
                </a:lnTo>
                <a:lnTo>
                  <a:pt x="39505" y="1298"/>
                </a:lnTo>
                <a:close/>
                <a:moveTo>
                  <a:pt x="62865" y="1382"/>
                </a:moveTo>
                <a:lnTo>
                  <a:pt x="62663" y="2251"/>
                </a:lnTo>
                <a:lnTo>
                  <a:pt x="63080" y="2346"/>
                </a:lnTo>
                <a:lnTo>
                  <a:pt x="63294" y="1489"/>
                </a:lnTo>
                <a:lnTo>
                  <a:pt x="62865" y="1382"/>
                </a:lnTo>
                <a:close/>
                <a:moveTo>
                  <a:pt x="35636" y="2346"/>
                </a:moveTo>
                <a:lnTo>
                  <a:pt x="35219" y="2489"/>
                </a:lnTo>
                <a:lnTo>
                  <a:pt x="35493" y="3322"/>
                </a:lnTo>
                <a:lnTo>
                  <a:pt x="35910" y="3191"/>
                </a:lnTo>
                <a:lnTo>
                  <a:pt x="35636" y="2346"/>
                </a:lnTo>
                <a:close/>
                <a:moveTo>
                  <a:pt x="66723" y="2465"/>
                </a:moveTo>
                <a:lnTo>
                  <a:pt x="66449" y="3311"/>
                </a:lnTo>
                <a:lnTo>
                  <a:pt x="66866" y="3441"/>
                </a:lnTo>
                <a:lnTo>
                  <a:pt x="67140" y="2608"/>
                </a:lnTo>
                <a:lnTo>
                  <a:pt x="66723" y="2465"/>
                </a:lnTo>
                <a:close/>
                <a:moveTo>
                  <a:pt x="31873" y="3703"/>
                </a:moveTo>
                <a:lnTo>
                  <a:pt x="31457" y="3870"/>
                </a:lnTo>
                <a:lnTo>
                  <a:pt x="31802" y="4692"/>
                </a:lnTo>
                <a:lnTo>
                  <a:pt x="32207" y="4525"/>
                </a:lnTo>
                <a:lnTo>
                  <a:pt x="31873" y="3703"/>
                </a:lnTo>
                <a:close/>
                <a:moveTo>
                  <a:pt x="70485" y="3846"/>
                </a:moveTo>
                <a:lnTo>
                  <a:pt x="70140" y="4668"/>
                </a:lnTo>
                <a:lnTo>
                  <a:pt x="70545" y="4835"/>
                </a:lnTo>
                <a:lnTo>
                  <a:pt x="70890" y="4025"/>
                </a:lnTo>
                <a:lnTo>
                  <a:pt x="70485" y="3846"/>
                </a:lnTo>
                <a:close/>
                <a:moveTo>
                  <a:pt x="28230" y="5335"/>
                </a:moveTo>
                <a:lnTo>
                  <a:pt x="27837" y="5537"/>
                </a:lnTo>
                <a:lnTo>
                  <a:pt x="28230" y="6323"/>
                </a:lnTo>
                <a:lnTo>
                  <a:pt x="28623" y="6132"/>
                </a:lnTo>
                <a:lnTo>
                  <a:pt x="28230" y="5335"/>
                </a:lnTo>
                <a:close/>
                <a:moveTo>
                  <a:pt x="74117" y="5525"/>
                </a:moveTo>
                <a:lnTo>
                  <a:pt x="73724" y="6311"/>
                </a:lnTo>
                <a:lnTo>
                  <a:pt x="74105" y="6513"/>
                </a:lnTo>
                <a:lnTo>
                  <a:pt x="74522" y="5727"/>
                </a:lnTo>
                <a:lnTo>
                  <a:pt x="74117" y="5525"/>
                </a:lnTo>
                <a:close/>
                <a:moveTo>
                  <a:pt x="24730" y="7275"/>
                </a:moveTo>
                <a:lnTo>
                  <a:pt x="24349" y="7501"/>
                </a:lnTo>
                <a:lnTo>
                  <a:pt x="24813" y="8252"/>
                </a:lnTo>
                <a:lnTo>
                  <a:pt x="25170" y="8025"/>
                </a:lnTo>
                <a:lnTo>
                  <a:pt x="24730" y="7275"/>
                </a:lnTo>
                <a:close/>
                <a:moveTo>
                  <a:pt x="77617" y="7490"/>
                </a:moveTo>
                <a:lnTo>
                  <a:pt x="77153" y="8240"/>
                </a:lnTo>
                <a:cubicBezTo>
                  <a:pt x="77272" y="8323"/>
                  <a:pt x="77403" y="8394"/>
                  <a:pt x="77522" y="8466"/>
                </a:cubicBezTo>
                <a:lnTo>
                  <a:pt x="77998" y="7716"/>
                </a:lnTo>
                <a:lnTo>
                  <a:pt x="77617" y="7490"/>
                </a:lnTo>
                <a:close/>
                <a:moveTo>
                  <a:pt x="21396" y="9466"/>
                </a:moveTo>
                <a:lnTo>
                  <a:pt x="21027" y="9728"/>
                </a:lnTo>
                <a:lnTo>
                  <a:pt x="21551" y="10442"/>
                </a:lnTo>
                <a:lnTo>
                  <a:pt x="21908" y="10180"/>
                </a:lnTo>
                <a:lnTo>
                  <a:pt x="21396" y="9466"/>
                </a:lnTo>
                <a:close/>
                <a:moveTo>
                  <a:pt x="80951" y="9716"/>
                </a:moveTo>
                <a:lnTo>
                  <a:pt x="80439" y="10430"/>
                </a:lnTo>
                <a:lnTo>
                  <a:pt x="80784" y="10680"/>
                </a:lnTo>
                <a:lnTo>
                  <a:pt x="81308" y="9978"/>
                </a:lnTo>
                <a:cubicBezTo>
                  <a:pt x="81189" y="9883"/>
                  <a:pt x="81070" y="9799"/>
                  <a:pt x="80951" y="9716"/>
                </a:cubicBezTo>
                <a:close/>
                <a:moveTo>
                  <a:pt x="18217" y="11919"/>
                </a:moveTo>
                <a:lnTo>
                  <a:pt x="17884" y="12204"/>
                </a:lnTo>
                <a:lnTo>
                  <a:pt x="18455" y="12871"/>
                </a:lnTo>
                <a:lnTo>
                  <a:pt x="18788" y="12597"/>
                </a:lnTo>
                <a:lnTo>
                  <a:pt x="18217" y="11919"/>
                </a:lnTo>
                <a:close/>
                <a:moveTo>
                  <a:pt x="84094" y="12204"/>
                </a:moveTo>
                <a:lnTo>
                  <a:pt x="83511" y="12871"/>
                </a:lnTo>
                <a:lnTo>
                  <a:pt x="83844" y="13157"/>
                </a:lnTo>
                <a:lnTo>
                  <a:pt x="84428" y="12502"/>
                </a:lnTo>
                <a:lnTo>
                  <a:pt x="84094" y="12204"/>
                </a:lnTo>
                <a:close/>
                <a:moveTo>
                  <a:pt x="15264" y="14610"/>
                </a:moveTo>
                <a:cubicBezTo>
                  <a:pt x="15157" y="14717"/>
                  <a:pt x="15050" y="14812"/>
                  <a:pt x="14955" y="14919"/>
                </a:cubicBezTo>
                <a:lnTo>
                  <a:pt x="15574" y="15550"/>
                </a:lnTo>
                <a:lnTo>
                  <a:pt x="15883" y="15241"/>
                </a:lnTo>
                <a:lnTo>
                  <a:pt x="15264" y="14610"/>
                </a:lnTo>
                <a:close/>
                <a:moveTo>
                  <a:pt x="87035" y="14907"/>
                </a:moveTo>
                <a:lnTo>
                  <a:pt x="86404" y="15538"/>
                </a:lnTo>
                <a:lnTo>
                  <a:pt x="86714" y="15848"/>
                </a:lnTo>
                <a:lnTo>
                  <a:pt x="87345" y="15229"/>
                </a:lnTo>
                <a:lnTo>
                  <a:pt x="87035" y="14907"/>
                </a:lnTo>
                <a:close/>
                <a:moveTo>
                  <a:pt x="12514" y="17527"/>
                </a:moveTo>
                <a:lnTo>
                  <a:pt x="12228" y="17860"/>
                </a:lnTo>
                <a:lnTo>
                  <a:pt x="12895" y="18431"/>
                </a:lnTo>
                <a:lnTo>
                  <a:pt x="13181" y="18098"/>
                </a:lnTo>
                <a:lnTo>
                  <a:pt x="12514" y="17527"/>
                </a:lnTo>
                <a:close/>
                <a:moveTo>
                  <a:pt x="89750" y="17848"/>
                </a:moveTo>
                <a:lnTo>
                  <a:pt x="89071" y="18420"/>
                </a:lnTo>
                <a:lnTo>
                  <a:pt x="89357" y="18753"/>
                </a:lnTo>
                <a:lnTo>
                  <a:pt x="90035" y="18181"/>
                </a:lnTo>
                <a:lnTo>
                  <a:pt x="89750" y="17848"/>
                </a:lnTo>
                <a:close/>
                <a:moveTo>
                  <a:pt x="10013" y="20646"/>
                </a:moveTo>
                <a:cubicBezTo>
                  <a:pt x="9918" y="20765"/>
                  <a:pt x="9835" y="20884"/>
                  <a:pt x="9740" y="21003"/>
                </a:cubicBezTo>
                <a:lnTo>
                  <a:pt x="10466" y="21527"/>
                </a:lnTo>
                <a:cubicBezTo>
                  <a:pt x="10549" y="21408"/>
                  <a:pt x="10633" y="21289"/>
                  <a:pt x="10716" y="21170"/>
                </a:cubicBezTo>
                <a:lnTo>
                  <a:pt x="10013" y="20646"/>
                </a:lnTo>
                <a:close/>
                <a:moveTo>
                  <a:pt x="92226" y="20979"/>
                </a:moveTo>
                <a:lnTo>
                  <a:pt x="91512" y="21503"/>
                </a:lnTo>
                <a:lnTo>
                  <a:pt x="91762" y="21848"/>
                </a:lnTo>
                <a:lnTo>
                  <a:pt x="92488" y="21337"/>
                </a:lnTo>
                <a:lnTo>
                  <a:pt x="92226" y="20979"/>
                </a:lnTo>
                <a:close/>
                <a:moveTo>
                  <a:pt x="7751" y="23944"/>
                </a:moveTo>
                <a:lnTo>
                  <a:pt x="7513" y="24325"/>
                </a:lnTo>
                <a:lnTo>
                  <a:pt x="8275" y="24789"/>
                </a:lnTo>
                <a:lnTo>
                  <a:pt x="8501" y="24420"/>
                </a:lnTo>
                <a:lnTo>
                  <a:pt x="7751" y="23944"/>
                </a:lnTo>
                <a:close/>
                <a:moveTo>
                  <a:pt x="94453" y="24301"/>
                </a:moveTo>
                <a:lnTo>
                  <a:pt x="93703" y="24766"/>
                </a:lnTo>
                <a:cubicBezTo>
                  <a:pt x="93786" y="24885"/>
                  <a:pt x="93857" y="25016"/>
                  <a:pt x="93929" y="25135"/>
                </a:cubicBezTo>
                <a:lnTo>
                  <a:pt x="94691" y="24682"/>
                </a:lnTo>
                <a:cubicBezTo>
                  <a:pt x="94607" y="24551"/>
                  <a:pt x="94536" y="24432"/>
                  <a:pt x="94453" y="24301"/>
                </a:cubicBezTo>
                <a:close/>
                <a:moveTo>
                  <a:pt x="5763" y="27421"/>
                </a:moveTo>
                <a:lnTo>
                  <a:pt x="5561" y="27814"/>
                </a:lnTo>
                <a:lnTo>
                  <a:pt x="6346" y="28218"/>
                </a:lnTo>
                <a:lnTo>
                  <a:pt x="6549" y="27825"/>
                </a:lnTo>
                <a:lnTo>
                  <a:pt x="5763" y="27421"/>
                </a:lnTo>
                <a:close/>
                <a:moveTo>
                  <a:pt x="96417" y="27790"/>
                </a:moveTo>
                <a:lnTo>
                  <a:pt x="95631" y="28195"/>
                </a:lnTo>
                <a:lnTo>
                  <a:pt x="95822" y="28576"/>
                </a:lnTo>
                <a:lnTo>
                  <a:pt x="96620" y="28183"/>
                </a:lnTo>
                <a:lnTo>
                  <a:pt x="96417" y="27790"/>
                </a:lnTo>
                <a:close/>
                <a:moveTo>
                  <a:pt x="4048" y="31052"/>
                </a:moveTo>
                <a:lnTo>
                  <a:pt x="3882" y="31469"/>
                </a:lnTo>
                <a:lnTo>
                  <a:pt x="4691" y="31790"/>
                </a:lnTo>
                <a:lnTo>
                  <a:pt x="4858" y="31397"/>
                </a:lnTo>
                <a:lnTo>
                  <a:pt x="4048" y="31052"/>
                </a:lnTo>
                <a:close/>
                <a:moveTo>
                  <a:pt x="98096" y="31409"/>
                </a:moveTo>
                <a:lnTo>
                  <a:pt x="97274" y="31754"/>
                </a:lnTo>
                <a:lnTo>
                  <a:pt x="97441" y="32159"/>
                </a:lnTo>
                <a:lnTo>
                  <a:pt x="98263" y="31826"/>
                </a:lnTo>
                <a:lnTo>
                  <a:pt x="98096" y="31409"/>
                </a:lnTo>
                <a:close/>
                <a:moveTo>
                  <a:pt x="2632" y="34791"/>
                </a:moveTo>
                <a:lnTo>
                  <a:pt x="2489" y="35219"/>
                </a:lnTo>
                <a:lnTo>
                  <a:pt x="3334" y="35493"/>
                </a:lnTo>
                <a:lnTo>
                  <a:pt x="3465" y="35076"/>
                </a:lnTo>
                <a:lnTo>
                  <a:pt x="2632" y="34791"/>
                </a:lnTo>
                <a:close/>
                <a:moveTo>
                  <a:pt x="99477" y="35172"/>
                </a:moveTo>
                <a:lnTo>
                  <a:pt x="98644" y="35445"/>
                </a:lnTo>
                <a:lnTo>
                  <a:pt x="98775" y="35862"/>
                </a:lnTo>
                <a:lnTo>
                  <a:pt x="99620" y="35588"/>
                </a:lnTo>
                <a:lnTo>
                  <a:pt x="99477" y="35172"/>
                </a:lnTo>
                <a:close/>
                <a:moveTo>
                  <a:pt x="1512" y="38648"/>
                </a:moveTo>
                <a:lnTo>
                  <a:pt x="1405" y="39077"/>
                </a:lnTo>
                <a:lnTo>
                  <a:pt x="2263" y="39279"/>
                </a:lnTo>
                <a:lnTo>
                  <a:pt x="2370" y="38851"/>
                </a:lnTo>
                <a:lnTo>
                  <a:pt x="1512" y="38648"/>
                </a:lnTo>
                <a:close/>
                <a:moveTo>
                  <a:pt x="100572" y="39029"/>
                </a:moveTo>
                <a:lnTo>
                  <a:pt x="99703" y="39232"/>
                </a:lnTo>
                <a:lnTo>
                  <a:pt x="99810" y="39660"/>
                </a:lnTo>
                <a:lnTo>
                  <a:pt x="100668" y="39458"/>
                </a:lnTo>
                <a:lnTo>
                  <a:pt x="100572" y="39029"/>
                </a:lnTo>
                <a:close/>
                <a:moveTo>
                  <a:pt x="703" y="42565"/>
                </a:moveTo>
                <a:lnTo>
                  <a:pt x="631" y="43006"/>
                </a:lnTo>
                <a:lnTo>
                  <a:pt x="1501" y="43137"/>
                </a:lnTo>
                <a:lnTo>
                  <a:pt x="1572" y="42708"/>
                </a:lnTo>
                <a:lnTo>
                  <a:pt x="703" y="42565"/>
                </a:lnTo>
                <a:close/>
                <a:moveTo>
                  <a:pt x="101346" y="42946"/>
                </a:moveTo>
                <a:lnTo>
                  <a:pt x="100477" y="43089"/>
                </a:lnTo>
                <a:lnTo>
                  <a:pt x="100549" y="43518"/>
                </a:lnTo>
                <a:lnTo>
                  <a:pt x="101418" y="43387"/>
                </a:lnTo>
                <a:lnTo>
                  <a:pt x="101346" y="42946"/>
                </a:lnTo>
                <a:close/>
                <a:moveTo>
                  <a:pt x="203" y="46530"/>
                </a:moveTo>
                <a:lnTo>
                  <a:pt x="167" y="46971"/>
                </a:lnTo>
                <a:lnTo>
                  <a:pt x="1048" y="47042"/>
                </a:lnTo>
                <a:lnTo>
                  <a:pt x="1084" y="46602"/>
                </a:lnTo>
                <a:lnTo>
                  <a:pt x="203" y="46530"/>
                </a:lnTo>
                <a:close/>
                <a:moveTo>
                  <a:pt x="101811" y="46923"/>
                </a:moveTo>
                <a:lnTo>
                  <a:pt x="100930" y="46983"/>
                </a:lnTo>
                <a:lnTo>
                  <a:pt x="100965" y="47423"/>
                </a:lnTo>
                <a:lnTo>
                  <a:pt x="101846" y="47364"/>
                </a:lnTo>
                <a:lnTo>
                  <a:pt x="101811" y="46923"/>
                </a:lnTo>
                <a:close/>
                <a:moveTo>
                  <a:pt x="0" y="50519"/>
                </a:moveTo>
                <a:lnTo>
                  <a:pt x="0" y="51066"/>
                </a:lnTo>
                <a:lnTo>
                  <a:pt x="881" y="51066"/>
                </a:lnTo>
                <a:lnTo>
                  <a:pt x="881" y="50531"/>
                </a:lnTo>
                <a:lnTo>
                  <a:pt x="0" y="50519"/>
                </a:lnTo>
                <a:close/>
                <a:moveTo>
                  <a:pt x="101084" y="50923"/>
                </a:moveTo>
                <a:lnTo>
                  <a:pt x="101084" y="51364"/>
                </a:lnTo>
                <a:lnTo>
                  <a:pt x="101977" y="51364"/>
                </a:lnTo>
                <a:lnTo>
                  <a:pt x="101977" y="50923"/>
                </a:lnTo>
                <a:close/>
                <a:moveTo>
                  <a:pt x="1012" y="54567"/>
                </a:moveTo>
                <a:lnTo>
                  <a:pt x="131" y="54626"/>
                </a:lnTo>
                <a:lnTo>
                  <a:pt x="167" y="55067"/>
                </a:lnTo>
                <a:lnTo>
                  <a:pt x="1048" y="54995"/>
                </a:lnTo>
                <a:lnTo>
                  <a:pt x="1012" y="54567"/>
                </a:lnTo>
                <a:close/>
                <a:moveTo>
                  <a:pt x="100942" y="54853"/>
                </a:moveTo>
                <a:lnTo>
                  <a:pt x="100906" y="55281"/>
                </a:lnTo>
                <a:lnTo>
                  <a:pt x="101787" y="55353"/>
                </a:lnTo>
                <a:lnTo>
                  <a:pt x="101823" y="54912"/>
                </a:lnTo>
                <a:lnTo>
                  <a:pt x="100942" y="54853"/>
                </a:lnTo>
                <a:close/>
                <a:moveTo>
                  <a:pt x="1441" y="58472"/>
                </a:moveTo>
                <a:lnTo>
                  <a:pt x="572" y="58603"/>
                </a:lnTo>
                <a:lnTo>
                  <a:pt x="643" y="59044"/>
                </a:lnTo>
                <a:lnTo>
                  <a:pt x="1512" y="58901"/>
                </a:lnTo>
                <a:lnTo>
                  <a:pt x="1441" y="58472"/>
                </a:lnTo>
                <a:close/>
                <a:moveTo>
                  <a:pt x="100489" y="58746"/>
                </a:moveTo>
                <a:lnTo>
                  <a:pt x="100418" y="59175"/>
                </a:lnTo>
                <a:lnTo>
                  <a:pt x="101287" y="59329"/>
                </a:lnTo>
                <a:lnTo>
                  <a:pt x="101358" y="58889"/>
                </a:lnTo>
                <a:lnTo>
                  <a:pt x="100489" y="58746"/>
                </a:lnTo>
                <a:close/>
                <a:moveTo>
                  <a:pt x="2191" y="62330"/>
                </a:moveTo>
                <a:lnTo>
                  <a:pt x="1322" y="62532"/>
                </a:lnTo>
                <a:lnTo>
                  <a:pt x="1429" y="62973"/>
                </a:lnTo>
                <a:lnTo>
                  <a:pt x="2286" y="62758"/>
                </a:lnTo>
                <a:lnTo>
                  <a:pt x="2191" y="62330"/>
                </a:lnTo>
                <a:close/>
                <a:moveTo>
                  <a:pt x="99739" y="62615"/>
                </a:moveTo>
                <a:lnTo>
                  <a:pt x="99632" y="63032"/>
                </a:lnTo>
                <a:lnTo>
                  <a:pt x="100489" y="63246"/>
                </a:lnTo>
                <a:lnTo>
                  <a:pt x="100489" y="63258"/>
                </a:lnTo>
                <a:cubicBezTo>
                  <a:pt x="100525" y="63115"/>
                  <a:pt x="100561" y="62973"/>
                  <a:pt x="100596" y="62818"/>
                </a:cubicBezTo>
                <a:lnTo>
                  <a:pt x="99739" y="62615"/>
                </a:lnTo>
                <a:close/>
                <a:moveTo>
                  <a:pt x="3227" y="66128"/>
                </a:moveTo>
                <a:lnTo>
                  <a:pt x="2382" y="66402"/>
                </a:lnTo>
                <a:lnTo>
                  <a:pt x="2524" y="66818"/>
                </a:lnTo>
                <a:lnTo>
                  <a:pt x="3358" y="66544"/>
                </a:lnTo>
                <a:lnTo>
                  <a:pt x="3227" y="66128"/>
                </a:lnTo>
                <a:close/>
                <a:moveTo>
                  <a:pt x="98667" y="66402"/>
                </a:moveTo>
                <a:cubicBezTo>
                  <a:pt x="98632" y="66544"/>
                  <a:pt x="98584" y="66687"/>
                  <a:pt x="98536" y="66818"/>
                </a:cubicBezTo>
                <a:lnTo>
                  <a:pt x="99370" y="67104"/>
                </a:lnTo>
                <a:cubicBezTo>
                  <a:pt x="99418" y="66961"/>
                  <a:pt x="99465" y="66818"/>
                  <a:pt x="99513" y="66675"/>
                </a:cubicBezTo>
                <a:lnTo>
                  <a:pt x="98667" y="66402"/>
                </a:lnTo>
                <a:close/>
                <a:moveTo>
                  <a:pt x="4560" y="69831"/>
                </a:moveTo>
                <a:lnTo>
                  <a:pt x="3739" y="70164"/>
                </a:lnTo>
                <a:lnTo>
                  <a:pt x="3917" y="70569"/>
                </a:lnTo>
                <a:lnTo>
                  <a:pt x="4727" y="70235"/>
                </a:lnTo>
                <a:lnTo>
                  <a:pt x="4560" y="69831"/>
                </a:lnTo>
                <a:close/>
                <a:moveTo>
                  <a:pt x="97310" y="70104"/>
                </a:moveTo>
                <a:lnTo>
                  <a:pt x="97143" y="70509"/>
                </a:lnTo>
                <a:lnTo>
                  <a:pt x="97953" y="70855"/>
                </a:lnTo>
                <a:lnTo>
                  <a:pt x="98132" y="70438"/>
                </a:lnTo>
                <a:lnTo>
                  <a:pt x="97310" y="70104"/>
                </a:lnTo>
                <a:close/>
                <a:moveTo>
                  <a:pt x="6180" y="73414"/>
                </a:moveTo>
                <a:lnTo>
                  <a:pt x="5394" y="73807"/>
                </a:lnTo>
                <a:lnTo>
                  <a:pt x="5596" y="74200"/>
                </a:lnTo>
                <a:lnTo>
                  <a:pt x="6382" y="73795"/>
                </a:lnTo>
                <a:lnTo>
                  <a:pt x="6180" y="73414"/>
                </a:lnTo>
                <a:close/>
                <a:moveTo>
                  <a:pt x="95667" y="73676"/>
                </a:moveTo>
                <a:lnTo>
                  <a:pt x="95465" y="74069"/>
                </a:lnTo>
                <a:lnTo>
                  <a:pt x="96250" y="74474"/>
                </a:lnTo>
                <a:lnTo>
                  <a:pt x="96453" y="74081"/>
                </a:lnTo>
                <a:lnTo>
                  <a:pt x="95667" y="73676"/>
                </a:lnTo>
                <a:close/>
                <a:moveTo>
                  <a:pt x="8085" y="76855"/>
                </a:moveTo>
                <a:lnTo>
                  <a:pt x="7323" y="77308"/>
                </a:lnTo>
                <a:lnTo>
                  <a:pt x="7561" y="77689"/>
                </a:lnTo>
                <a:lnTo>
                  <a:pt x="8311" y="77224"/>
                </a:lnTo>
                <a:lnTo>
                  <a:pt x="8085" y="76855"/>
                </a:lnTo>
                <a:close/>
                <a:moveTo>
                  <a:pt x="93750" y="77117"/>
                </a:moveTo>
                <a:cubicBezTo>
                  <a:pt x="93667" y="77236"/>
                  <a:pt x="93595" y="77367"/>
                  <a:pt x="93524" y="77486"/>
                </a:cubicBezTo>
                <a:lnTo>
                  <a:pt x="94262" y="77963"/>
                </a:lnTo>
                <a:cubicBezTo>
                  <a:pt x="94345" y="77832"/>
                  <a:pt x="94417" y="77701"/>
                  <a:pt x="94512" y="77582"/>
                </a:cubicBezTo>
                <a:lnTo>
                  <a:pt x="93750" y="77117"/>
                </a:lnTo>
                <a:close/>
                <a:moveTo>
                  <a:pt x="10240" y="80129"/>
                </a:moveTo>
                <a:lnTo>
                  <a:pt x="9537" y="80641"/>
                </a:lnTo>
                <a:lnTo>
                  <a:pt x="9799" y="81011"/>
                </a:lnTo>
                <a:lnTo>
                  <a:pt x="10502" y="80487"/>
                </a:lnTo>
                <a:lnTo>
                  <a:pt x="10240" y="80129"/>
                </a:lnTo>
                <a:close/>
                <a:moveTo>
                  <a:pt x="91559" y="80391"/>
                </a:moveTo>
                <a:lnTo>
                  <a:pt x="91297" y="80749"/>
                </a:lnTo>
                <a:lnTo>
                  <a:pt x="92012" y="81272"/>
                </a:lnTo>
                <a:cubicBezTo>
                  <a:pt x="92095" y="81153"/>
                  <a:pt x="92179" y="81022"/>
                  <a:pt x="92274" y="80915"/>
                </a:cubicBezTo>
                <a:lnTo>
                  <a:pt x="91559" y="80391"/>
                </a:lnTo>
                <a:close/>
                <a:moveTo>
                  <a:pt x="12657" y="83237"/>
                </a:moveTo>
                <a:lnTo>
                  <a:pt x="11978" y="83808"/>
                </a:lnTo>
                <a:cubicBezTo>
                  <a:pt x="12085" y="83928"/>
                  <a:pt x="12180" y="84035"/>
                  <a:pt x="12276" y="84154"/>
                </a:cubicBezTo>
                <a:lnTo>
                  <a:pt x="12942" y="83570"/>
                </a:lnTo>
                <a:cubicBezTo>
                  <a:pt x="12847" y="83463"/>
                  <a:pt x="12752" y="83356"/>
                  <a:pt x="12657" y="83237"/>
                </a:cubicBezTo>
                <a:close/>
                <a:moveTo>
                  <a:pt x="89119" y="83487"/>
                </a:moveTo>
                <a:lnTo>
                  <a:pt x="88833" y="83820"/>
                </a:lnTo>
                <a:lnTo>
                  <a:pt x="89500" y="84392"/>
                </a:lnTo>
                <a:lnTo>
                  <a:pt x="89797" y="84059"/>
                </a:lnTo>
                <a:lnTo>
                  <a:pt x="89119" y="83487"/>
                </a:lnTo>
                <a:close/>
                <a:moveTo>
                  <a:pt x="15312" y="86154"/>
                </a:moveTo>
                <a:lnTo>
                  <a:pt x="14681" y="86773"/>
                </a:lnTo>
                <a:cubicBezTo>
                  <a:pt x="14788" y="86880"/>
                  <a:pt x="14883" y="86976"/>
                  <a:pt x="14990" y="87083"/>
                </a:cubicBezTo>
                <a:lnTo>
                  <a:pt x="15621" y="86464"/>
                </a:lnTo>
                <a:lnTo>
                  <a:pt x="15312" y="86154"/>
                </a:lnTo>
                <a:close/>
                <a:moveTo>
                  <a:pt x="86452" y="86368"/>
                </a:moveTo>
                <a:lnTo>
                  <a:pt x="86142" y="86678"/>
                </a:lnTo>
                <a:lnTo>
                  <a:pt x="86761" y="87309"/>
                </a:lnTo>
                <a:lnTo>
                  <a:pt x="87083" y="86999"/>
                </a:lnTo>
                <a:lnTo>
                  <a:pt x="86452" y="86368"/>
                </a:lnTo>
                <a:close/>
                <a:moveTo>
                  <a:pt x="18181" y="88833"/>
                </a:moveTo>
                <a:lnTo>
                  <a:pt x="17598" y="89500"/>
                </a:lnTo>
                <a:lnTo>
                  <a:pt x="17931" y="89797"/>
                </a:lnTo>
                <a:lnTo>
                  <a:pt x="18515" y="89119"/>
                </a:lnTo>
                <a:lnTo>
                  <a:pt x="18181" y="88833"/>
                </a:lnTo>
                <a:close/>
                <a:moveTo>
                  <a:pt x="83570" y="89047"/>
                </a:moveTo>
                <a:lnTo>
                  <a:pt x="83237" y="89333"/>
                </a:lnTo>
                <a:lnTo>
                  <a:pt x="83808" y="90012"/>
                </a:lnTo>
                <a:lnTo>
                  <a:pt x="84142" y="89714"/>
                </a:lnTo>
                <a:lnTo>
                  <a:pt x="83570" y="89047"/>
                </a:lnTo>
                <a:close/>
                <a:moveTo>
                  <a:pt x="21253" y="91298"/>
                </a:moveTo>
                <a:lnTo>
                  <a:pt x="20717" y="92012"/>
                </a:lnTo>
                <a:cubicBezTo>
                  <a:pt x="20836" y="92095"/>
                  <a:pt x="20967" y="92190"/>
                  <a:pt x="21086" y="92274"/>
                </a:cubicBezTo>
                <a:lnTo>
                  <a:pt x="21610" y="91548"/>
                </a:lnTo>
                <a:cubicBezTo>
                  <a:pt x="21491" y="91464"/>
                  <a:pt x="21372" y="91381"/>
                  <a:pt x="21253" y="91298"/>
                </a:cubicBezTo>
                <a:close/>
                <a:moveTo>
                  <a:pt x="80487" y="91488"/>
                </a:moveTo>
                <a:lnTo>
                  <a:pt x="80129" y="91750"/>
                </a:lnTo>
                <a:lnTo>
                  <a:pt x="80641" y="92464"/>
                </a:lnTo>
                <a:lnTo>
                  <a:pt x="80999" y="92202"/>
                </a:lnTo>
                <a:lnTo>
                  <a:pt x="80487" y="91488"/>
                </a:lnTo>
                <a:close/>
                <a:moveTo>
                  <a:pt x="24503" y="93512"/>
                </a:moveTo>
                <a:lnTo>
                  <a:pt x="24039" y="94262"/>
                </a:lnTo>
                <a:lnTo>
                  <a:pt x="24408" y="94500"/>
                </a:lnTo>
                <a:lnTo>
                  <a:pt x="24872" y="93750"/>
                </a:lnTo>
                <a:lnTo>
                  <a:pt x="24503" y="93512"/>
                </a:lnTo>
                <a:close/>
                <a:moveTo>
                  <a:pt x="77212" y="93679"/>
                </a:moveTo>
                <a:lnTo>
                  <a:pt x="76843" y="93905"/>
                </a:lnTo>
                <a:lnTo>
                  <a:pt x="77308" y="94667"/>
                </a:lnTo>
                <a:lnTo>
                  <a:pt x="77677" y="94429"/>
                </a:lnTo>
                <a:lnTo>
                  <a:pt x="77212" y="93679"/>
                </a:lnTo>
                <a:close/>
                <a:moveTo>
                  <a:pt x="27920" y="95465"/>
                </a:moveTo>
                <a:lnTo>
                  <a:pt x="27516" y="96239"/>
                </a:lnTo>
                <a:lnTo>
                  <a:pt x="27909" y="96453"/>
                </a:lnTo>
                <a:lnTo>
                  <a:pt x="28313" y="95655"/>
                </a:lnTo>
                <a:lnTo>
                  <a:pt x="27920" y="95465"/>
                </a:lnTo>
                <a:close/>
                <a:moveTo>
                  <a:pt x="73795" y="95596"/>
                </a:moveTo>
                <a:lnTo>
                  <a:pt x="73402" y="95798"/>
                </a:lnTo>
                <a:lnTo>
                  <a:pt x="73807" y="96584"/>
                </a:lnTo>
                <a:lnTo>
                  <a:pt x="74200" y="96381"/>
                </a:lnTo>
                <a:lnTo>
                  <a:pt x="73795" y="95596"/>
                </a:lnTo>
                <a:close/>
                <a:moveTo>
                  <a:pt x="31480" y="97132"/>
                </a:moveTo>
                <a:lnTo>
                  <a:pt x="31135" y="97953"/>
                </a:lnTo>
                <a:lnTo>
                  <a:pt x="31552" y="98120"/>
                </a:lnTo>
                <a:lnTo>
                  <a:pt x="31885" y="97310"/>
                </a:lnTo>
                <a:lnTo>
                  <a:pt x="31480" y="97132"/>
                </a:lnTo>
                <a:close/>
                <a:moveTo>
                  <a:pt x="70235" y="97251"/>
                </a:moveTo>
                <a:lnTo>
                  <a:pt x="69830" y="97417"/>
                </a:lnTo>
                <a:lnTo>
                  <a:pt x="70164" y="98239"/>
                </a:lnTo>
                <a:lnTo>
                  <a:pt x="70569" y="98060"/>
                </a:lnTo>
                <a:lnTo>
                  <a:pt x="70235" y="97251"/>
                </a:lnTo>
                <a:close/>
                <a:moveTo>
                  <a:pt x="35171" y="98525"/>
                </a:moveTo>
                <a:lnTo>
                  <a:pt x="34886" y="99370"/>
                </a:lnTo>
                <a:lnTo>
                  <a:pt x="35314" y="99501"/>
                </a:lnTo>
                <a:lnTo>
                  <a:pt x="35588" y="98667"/>
                </a:lnTo>
                <a:lnTo>
                  <a:pt x="35171" y="98525"/>
                </a:lnTo>
                <a:close/>
                <a:moveTo>
                  <a:pt x="66544" y="98620"/>
                </a:moveTo>
                <a:lnTo>
                  <a:pt x="66128" y="98751"/>
                </a:lnTo>
                <a:lnTo>
                  <a:pt x="66401" y="99596"/>
                </a:lnTo>
                <a:lnTo>
                  <a:pt x="66818" y="99453"/>
                </a:lnTo>
                <a:lnTo>
                  <a:pt x="66544" y="98620"/>
                </a:lnTo>
                <a:close/>
                <a:moveTo>
                  <a:pt x="38946" y="99620"/>
                </a:moveTo>
                <a:lnTo>
                  <a:pt x="38743" y="100477"/>
                </a:lnTo>
                <a:lnTo>
                  <a:pt x="39172" y="100584"/>
                </a:lnTo>
                <a:lnTo>
                  <a:pt x="39374" y="99727"/>
                </a:lnTo>
                <a:lnTo>
                  <a:pt x="38946" y="99620"/>
                </a:lnTo>
                <a:close/>
                <a:moveTo>
                  <a:pt x="62758" y="99691"/>
                </a:moveTo>
                <a:lnTo>
                  <a:pt x="62341" y="99787"/>
                </a:lnTo>
                <a:lnTo>
                  <a:pt x="62532" y="100644"/>
                </a:lnTo>
                <a:lnTo>
                  <a:pt x="62972" y="100549"/>
                </a:lnTo>
                <a:lnTo>
                  <a:pt x="62758" y="99691"/>
                </a:lnTo>
                <a:close/>
                <a:moveTo>
                  <a:pt x="42803" y="100406"/>
                </a:moveTo>
                <a:lnTo>
                  <a:pt x="42660" y="101287"/>
                </a:lnTo>
                <a:lnTo>
                  <a:pt x="43101" y="101346"/>
                </a:lnTo>
                <a:lnTo>
                  <a:pt x="43232" y="100477"/>
                </a:lnTo>
                <a:lnTo>
                  <a:pt x="42803" y="100406"/>
                </a:lnTo>
                <a:close/>
                <a:moveTo>
                  <a:pt x="58901" y="100453"/>
                </a:moveTo>
                <a:lnTo>
                  <a:pt x="58472" y="100525"/>
                </a:lnTo>
                <a:lnTo>
                  <a:pt x="58603" y="101394"/>
                </a:lnTo>
                <a:lnTo>
                  <a:pt x="59043" y="101323"/>
                </a:lnTo>
                <a:lnTo>
                  <a:pt x="58901" y="100453"/>
                </a:lnTo>
                <a:close/>
                <a:moveTo>
                  <a:pt x="46697" y="100894"/>
                </a:moveTo>
                <a:lnTo>
                  <a:pt x="46625" y="101775"/>
                </a:lnTo>
                <a:lnTo>
                  <a:pt x="47078" y="101811"/>
                </a:lnTo>
                <a:lnTo>
                  <a:pt x="47137" y="100930"/>
                </a:lnTo>
                <a:lnTo>
                  <a:pt x="46697" y="100894"/>
                </a:lnTo>
                <a:close/>
                <a:moveTo>
                  <a:pt x="54995" y="100918"/>
                </a:moveTo>
                <a:lnTo>
                  <a:pt x="54567" y="100953"/>
                </a:lnTo>
                <a:lnTo>
                  <a:pt x="54626" y="101835"/>
                </a:lnTo>
                <a:lnTo>
                  <a:pt x="55067" y="101799"/>
                </a:lnTo>
                <a:lnTo>
                  <a:pt x="54995" y="100918"/>
                </a:lnTo>
                <a:close/>
                <a:moveTo>
                  <a:pt x="50626" y="101073"/>
                </a:moveTo>
                <a:lnTo>
                  <a:pt x="50626" y="101965"/>
                </a:lnTo>
                <a:lnTo>
                  <a:pt x="51066" y="101965"/>
                </a:lnTo>
                <a:lnTo>
                  <a:pt x="51066" y="101073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9" name="Google Shape;1589;p41"/>
          <p:cNvSpPr/>
          <p:nvPr/>
        </p:nvSpPr>
        <p:spPr>
          <a:xfrm>
            <a:off x="4604565" y="1677107"/>
            <a:ext cx="1060587" cy="1040235"/>
          </a:xfrm>
          <a:custGeom>
            <a:rect b="b" l="l" r="r" t="t"/>
            <a:pathLst>
              <a:path extrusionOk="0" h="43804" w="44661">
                <a:moveTo>
                  <a:pt x="0" y="1"/>
                </a:moveTo>
                <a:lnTo>
                  <a:pt x="0" y="4418"/>
                </a:lnTo>
                <a:cubicBezTo>
                  <a:pt x="21562" y="5168"/>
                  <a:pt x="39029" y="22349"/>
                  <a:pt x="40231" y="43804"/>
                </a:cubicBezTo>
                <a:lnTo>
                  <a:pt x="44661" y="43804"/>
                </a:lnTo>
                <a:cubicBezTo>
                  <a:pt x="43446" y="19920"/>
                  <a:pt x="24003" y="763"/>
                  <a:pt x="0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" name="Google Shape;1590;p41"/>
          <p:cNvSpPr/>
          <p:nvPr/>
        </p:nvSpPr>
        <p:spPr>
          <a:xfrm>
            <a:off x="3473875" y="1678247"/>
            <a:ext cx="1032589" cy="1039096"/>
          </a:xfrm>
          <a:custGeom>
            <a:rect b="b" l="l" r="r" t="t"/>
            <a:pathLst>
              <a:path extrusionOk="0" h="43756" w="43482">
                <a:moveTo>
                  <a:pt x="43482" y="0"/>
                </a:moveTo>
                <a:cubicBezTo>
                  <a:pt x="20026" y="1346"/>
                  <a:pt x="1191" y="20265"/>
                  <a:pt x="0" y="43756"/>
                </a:cubicBezTo>
                <a:lnTo>
                  <a:pt x="4429" y="43756"/>
                </a:lnTo>
                <a:cubicBezTo>
                  <a:pt x="5608" y="22694"/>
                  <a:pt x="22455" y="5751"/>
                  <a:pt x="43482" y="4429"/>
                </a:cubicBezTo>
                <a:lnTo>
                  <a:pt x="43482" y="0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41"/>
          <p:cNvSpPr/>
          <p:nvPr/>
        </p:nvSpPr>
        <p:spPr>
          <a:xfrm>
            <a:off x="3473305" y="2815444"/>
            <a:ext cx="1033159" cy="1053225"/>
          </a:xfrm>
          <a:custGeom>
            <a:rect b="b" l="l" r="r" t="t"/>
            <a:pathLst>
              <a:path extrusionOk="0" h="44351" w="43506">
                <a:moveTo>
                  <a:pt x="0" y="0"/>
                </a:moveTo>
                <a:cubicBezTo>
                  <a:pt x="893" y="23777"/>
                  <a:pt x="19848" y="43005"/>
                  <a:pt x="43506" y="44351"/>
                </a:cubicBezTo>
                <a:lnTo>
                  <a:pt x="43506" y="39922"/>
                </a:lnTo>
                <a:cubicBezTo>
                  <a:pt x="22289" y="38576"/>
                  <a:pt x="5322" y="21336"/>
                  <a:pt x="4429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41"/>
          <p:cNvSpPr/>
          <p:nvPr/>
        </p:nvSpPr>
        <p:spPr>
          <a:xfrm>
            <a:off x="4604565" y="2815444"/>
            <a:ext cx="1061157" cy="1054365"/>
          </a:xfrm>
          <a:custGeom>
            <a:rect b="b" l="l" r="r" t="t"/>
            <a:pathLst>
              <a:path extrusionOk="0" h="44399" w="44685">
                <a:moveTo>
                  <a:pt x="40267" y="0"/>
                </a:moveTo>
                <a:cubicBezTo>
                  <a:pt x="39338" y="21729"/>
                  <a:pt x="21765" y="39219"/>
                  <a:pt x="0" y="39969"/>
                </a:cubicBezTo>
                <a:lnTo>
                  <a:pt x="0" y="44398"/>
                </a:lnTo>
                <a:cubicBezTo>
                  <a:pt x="24194" y="43636"/>
                  <a:pt x="43768" y="24170"/>
                  <a:pt x="44684" y="0"/>
                </a:cubicBez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41"/>
          <p:cNvSpPr/>
          <p:nvPr/>
        </p:nvSpPr>
        <p:spPr>
          <a:xfrm>
            <a:off x="3712229" y="2683669"/>
            <a:ext cx="117645" cy="43007"/>
          </a:xfrm>
          <a:custGeom>
            <a:rect b="b" l="l" r="r" t="t"/>
            <a:pathLst>
              <a:path extrusionOk="0" h="1811" w="4954">
                <a:moveTo>
                  <a:pt x="119" y="1"/>
                </a:moveTo>
                <a:lnTo>
                  <a:pt x="0" y="1513"/>
                </a:lnTo>
                <a:lnTo>
                  <a:pt x="4858" y="1811"/>
                </a:lnTo>
                <a:lnTo>
                  <a:pt x="4953" y="501"/>
                </a:lnTo>
                <a:lnTo>
                  <a:pt x="11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41"/>
          <p:cNvSpPr/>
          <p:nvPr/>
        </p:nvSpPr>
        <p:spPr>
          <a:xfrm>
            <a:off x="3722393" y="2594901"/>
            <a:ext cx="119616" cy="54596"/>
          </a:xfrm>
          <a:custGeom>
            <a:rect b="b" l="l" r="r" t="t"/>
            <a:pathLst>
              <a:path extrusionOk="0" h="2299" w="5037">
                <a:moveTo>
                  <a:pt x="275" y="0"/>
                </a:moveTo>
                <a:cubicBezTo>
                  <a:pt x="167" y="488"/>
                  <a:pt x="96" y="989"/>
                  <a:pt x="1" y="1489"/>
                </a:cubicBezTo>
                <a:lnTo>
                  <a:pt x="4799" y="2298"/>
                </a:lnTo>
                <a:cubicBezTo>
                  <a:pt x="4882" y="1858"/>
                  <a:pt x="4942" y="1429"/>
                  <a:pt x="5037" y="1000"/>
                </a:cubicBezTo>
                <a:lnTo>
                  <a:pt x="275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41"/>
          <p:cNvSpPr/>
          <p:nvPr/>
        </p:nvSpPr>
        <p:spPr>
          <a:xfrm>
            <a:off x="3742198" y="2507819"/>
            <a:ext cx="120186" cy="65614"/>
          </a:xfrm>
          <a:custGeom>
            <a:rect b="b" l="l" r="r" t="t"/>
            <a:pathLst>
              <a:path extrusionOk="0" h="2763" w="5061">
                <a:moveTo>
                  <a:pt x="429" y="0"/>
                </a:moveTo>
                <a:cubicBezTo>
                  <a:pt x="262" y="476"/>
                  <a:pt x="143" y="976"/>
                  <a:pt x="0" y="1453"/>
                </a:cubicBezTo>
                <a:lnTo>
                  <a:pt x="4679" y="2762"/>
                </a:lnTo>
                <a:cubicBezTo>
                  <a:pt x="4798" y="2346"/>
                  <a:pt x="4905" y="1917"/>
                  <a:pt x="5060" y="1512"/>
                </a:cubicBezTo>
                <a:lnTo>
                  <a:pt x="429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41"/>
          <p:cNvSpPr/>
          <p:nvPr/>
        </p:nvSpPr>
        <p:spPr>
          <a:xfrm>
            <a:off x="3770743" y="2424109"/>
            <a:ext cx="119355" cy="75517"/>
          </a:xfrm>
          <a:custGeom>
            <a:rect b="b" l="l" r="r" t="t"/>
            <a:pathLst>
              <a:path extrusionOk="0" h="3180" w="5026">
                <a:moveTo>
                  <a:pt x="584" y="1"/>
                </a:moveTo>
                <a:cubicBezTo>
                  <a:pt x="370" y="453"/>
                  <a:pt x="179" y="930"/>
                  <a:pt x="1" y="1394"/>
                </a:cubicBezTo>
                <a:lnTo>
                  <a:pt x="4525" y="3180"/>
                </a:lnTo>
                <a:cubicBezTo>
                  <a:pt x="4680" y="2775"/>
                  <a:pt x="4846" y="2370"/>
                  <a:pt x="5025" y="1977"/>
                </a:cubicBezTo>
                <a:lnTo>
                  <a:pt x="584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41"/>
          <p:cNvSpPr/>
          <p:nvPr/>
        </p:nvSpPr>
        <p:spPr>
          <a:xfrm>
            <a:off x="3808074" y="2343818"/>
            <a:ext cx="117360" cy="85135"/>
          </a:xfrm>
          <a:custGeom>
            <a:rect b="b" l="l" r="r" t="t"/>
            <a:pathLst>
              <a:path extrusionOk="0" h="3585" w="4942">
                <a:moveTo>
                  <a:pt x="738" y="1"/>
                </a:moveTo>
                <a:cubicBezTo>
                  <a:pt x="488" y="441"/>
                  <a:pt x="226" y="870"/>
                  <a:pt x="0" y="1334"/>
                </a:cubicBezTo>
                <a:lnTo>
                  <a:pt x="4310" y="3584"/>
                </a:lnTo>
                <a:cubicBezTo>
                  <a:pt x="4501" y="3191"/>
                  <a:pt x="4727" y="2822"/>
                  <a:pt x="4941" y="2441"/>
                </a:cubicBezTo>
                <a:lnTo>
                  <a:pt x="73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41"/>
          <p:cNvSpPr/>
          <p:nvPr/>
        </p:nvSpPr>
        <p:spPr>
          <a:xfrm>
            <a:off x="3854144" y="2268610"/>
            <a:ext cx="113703" cy="93328"/>
          </a:xfrm>
          <a:custGeom>
            <a:rect b="b" l="l" r="r" t="t"/>
            <a:pathLst>
              <a:path extrusionOk="0" h="3930" w="4788">
                <a:moveTo>
                  <a:pt x="870" y="1"/>
                </a:moveTo>
                <a:cubicBezTo>
                  <a:pt x="584" y="405"/>
                  <a:pt x="275" y="810"/>
                  <a:pt x="1" y="1239"/>
                </a:cubicBezTo>
                <a:lnTo>
                  <a:pt x="4049" y="3930"/>
                </a:lnTo>
                <a:cubicBezTo>
                  <a:pt x="4275" y="3560"/>
                  <a:pt x="4549" y="3215"/>
                  <a:pt x="4787" y="2858"/>
                </a:cubicBezTo>
                <a:lnTo>
                  <a:pt x="87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41"/>
          <p:cNvSpPr/>
          <p:nvPr/>
        </p:nvSpPr>
        <p:spPr>
          <a:xfrm>
            <a:off x="3907600" y="2198484"/>
            <a:ext cx="109428" cy="100974"/>
          </a:xfrm>
          <a:custGeom>
            <a:rect b="b" l="l" r="r" t="t"/>
            <a:pathLst>
              <a:path extrusionOk="0" h="4252" w="4608">
                <a:moveTo>
                  <a:pt x="988" y="1"/>
                </a:moveTo>
                <a:lnTo>
                  <a:pt x="0" y="1156"/>
                </a:lnTo>
                <a:lnTo>
                  <a:pt x="3739" y="4251"/>
                </a:lnTo>
                <a:lnTo>
                  <a:pt x="4608" y="3263"/>
                </a:lnTo>
                <a:lnTo>
                  <a:pt x="98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41"/>
          <p:cNvSpPr/>
          <p:nvPr/>
        </p:nvSpPr>
        <p:spPr>
          <a:xfrm>
            <a:off x="3968393" y="2134864"/>
            <a:ext cx="103492" cy="107481"/>
          </a:xfrm>
          <a:custGeom>
            <a:rect b="b" l="l" r="r" t="t"/>
            <a:pathLst>
              <a:path extrusionOk="0" h="4526" w="4358">
                <a:moveTo>
                  <a:pt x="1107" y="1"/>
                </a:moveTo>
                <a:cubicBezTo>
                  <a:pt x="726" y="346"/>
                  <a:pt x="369" y="703"/>
                  <a:pt x="0" y="1049"/>
                </a:cubicBezTo>
                <a:lnTo>
                  <a:pt x="3405" y="4525"/>
                </a:lnTo>
                <a:cubicBezTo>
                  <a:pt x="3727" y="4216"/>
                  <a:pt x="4036" y="3918"/>
                  <a:pt x="4358" y="3620"/>
                </a:cubicBezTo>
                <a:lnTo>
                  <a:pt x="1107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41"/>
          <p:cNvSpPr/>
          <p:nvPr/>
        </p:nvSpPr>
        <p:spPr>
          <a:xfrm>
            <a:off x="4035955" y="2078606"/>
            <a:ext cx="96439" cy="112278"/>
          </a:xfrm>
          <a:custGeom>
            <a:rect b="b" l="l" r="r" t="t"/>
            <a:pathLst>
              <a:path extrusionOk="0" h="4728" w="4061">
                <a:moveTo>
                  <a:pt x="1203" y="1"/>
                </a:moveTo>
                <a:cubicBezTo>
                  <a:pt x="787" y="286"/>
                  <a:pt x="406" y="608"/>
                  <a:pt x="1" y="917"/>
                </a:cubicBezTo>
                <a:lnTo>
                  <a:pt x="3025" y="4727"/>
                </a:lnTo>
                <a:cubicBezTo>
                  <a:pt x="3370" y="4453"/>
                  <a:pt x="3704" y="4168"/>
                  <a:pt x="4061" y="3930"/>
                </a:cubicBezTo>
                <a:lnTo>
                  <a:pt x="120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41"/>
          <p:cNvSpPr/>
          <p:nvPr/>
        </p:nvSpPr>
        <p:spPr>
          <a:xfrm>
            <a:off x="4109192" y="2029402"/>
            <a:ext cx="88531" cy="116244"/>
          </a:xfrm>
          <a:custGeom>
            <a:rect b="b" l="l" r="r" t="t"/>
            <a:pathLst>
              <a:path extrusionOk="0" h="4895" w="3728">
                <a:moveTo>
                  <a:pt x="1298" y="1"/>
                </a:moveTo>
                <a:lnTo>
                  <a:pt x="643" y="382"/>
                </a:lnTo>
                <a:lnTo>
                  <a:pt x="0" y="787"/>
                </a:lnTo>
                <a:lnTo>
                  <a:pt x="2608" y="4894"/>
                </a:lnTo>
                <a:lnTo>
                  <a:pt x="3167" y="4537"/>
                </a:lnTo>
                <a:lnTo>
                  <a:pt x="3727" y="4216"/>
                </a:lnTo>
                <a:lnTo>
                  <a:pt x="129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41"/>
          <p:cNvSpPr/>
          <p:nvPr/>
        </p:nvSpPr>
        <p:spPr>
          <a:xfrm>
            <a:off x="4187226" y="1988698"/>
            <a:ext cx="79768" cy="118761"/>
          </a:xfrm>
          <a:custGeom>
            <a:rect b="b" l="l" r="r" t="t"/>
            <a:pathLst>
              <a:path extrusionOk="0" h="5001" w="3359">
                <a:moveTo>
                  <a:pt x="1382" y="0"/>
                </a:moveTo>
                <a:cubicBezTo>
                  <a:pt x="917" y="203"/>
                  <a:pt x="453" y="405"/>
                  <a:pt x="1" y="643"/>
                </a:cubicBezTo>
                <a:lnTo>
                  <a:pt x="2167" y="5001"/>
                </a:lnTo>
                <a:cubicBezTo>
                  <a:pt x="2560" y="4787"/>
                  <a:pt x="2965" y="4620"/>
                  <a:pt x="3358" y="4441"/>
                </a:cubicBezTo>
                <a:lnTo>
                  <a:pt x="1382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41"/>
          <p:cNvSpPr/>
          <p:nvPr/>
        </p:nvSpPr>
        <p:spPr>
          <a:xfrm>
            <a:off x="4270081" y="1956473"/>
            <a:ext cx="69556" cy="119901"/>
          </a:xfrm>
          <a:custGeom>
            <a:rect b="b" l="l" r="r" t="t"/>
            <a:pathLst>
              <a:path extrusionOk="0" h="5049" w="2929">
                <a:moveTo>
                  <a:pt x="1429" y="0"/>
                </a:moveTo>
                <a:cubicBezTo>
                  <a:pt x="953" y="155"/>
                  <a:pt x="464" y="310"/>
                  <a:pt x="0" y="488"/>
                </a:cubicBezTo>
                <a:lnTo>
                  <a:pt x="1691" y="5048"/>
                </a:lnTo>
                <a:cubicBezTo>
                  <a:pt x="2096" y="4894"/>
                  <a:pt x="2512" y="4774"/>
                  <a:pt x="2929" y="4620"/>
                </a:cubicBezTo>
                <a:lnTo>
                  <a:pt x="1429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41"/>
          <p:cNvSpPr/>
          <p:nvPr/>
        </p:nvSpPr>
        <p:spPr>
          <a:xfrm>
            <a:off x="4355739" y="1932987"/>
            <a:ext cx="59131" cy="119925"/>
          </a:xfrm>
          <a:custGeom>
            <a:rect b="b" l="l" r="r" t="t"/>
            <a:pathLst>
              <a:path extrusionOk="0" h="5050" w="2490">
                <a:moveTo>
                  <a:pt x="1477" y="1"/>
                </a:moveTo>
                <a:lnTo>
                  <a:pt x="1" y="346"/>
                </a:lnTo>
                <a:lnTo>
                  <a:pt x="1215" y="5049"/>
                </a:lnTo>
                <a:lnTo>
                  <a:pt x="2489" y="4763"/>
                </a:lnTo>
                <a:lnTo>
                  <a:pt x="1477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41"/>
          <p:cNvSpPr/>
          <p:nvPr/>
        </p:nvSpPr>
        <p:spPr>
          <a:xfrm>
            <a:off x="4443961" y="1919142"/>
            <a:ext cx="47804" cy="118785"/>
          </a:xfrm>
          <a:custGeom>
            <a:rect b="b" l="l" r="r" t="t"/>
            <a:pathLst>
              <a:path extrusionOk="0" h="5002" w="2013">
                <a:moveTo>
                  <a:pt x="1501" y="0"/>
                </a:moveTo>
                <a:lnTo>
                  <a:pt x="0" y="191"/>
                </a:lnTo>
                <a:lnTo>
                  <a:pt x="703" y="5001"/>
                </a:lnTo>
                <a:lnTo>
                  <a:pt x="2013" y="4834"/>
                </a:lnTo>
                <a:lnTo>
                  <a:pt x="1501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41"/>
          <p:cNvSpPr/>
          <p:nvPr/>
        </p:nvSpPr>
        <p:spPr>
          <a:xfrm>
            <a:off x="4533584" y="1914345"/>
            <a:ext cx="35930" cy="116220"/>
          </a:xfrm>
          <a:custGeom>
            <a:rect b="b" l="l" r="r" t="t"/>
            <a:pathLst>
              <a:path extrusionOk="0" h="4894" w="1513">
                <a:moveTo>
                  <a:pt x="1513" y="0"/>
                </a:moveTo>
                <a:lnTo>
                  <a:pt x="1" y="36"/>
                </a:lnTo>
                <a:lnTo>
                  <a:pt x="203" y="4893"/>
                </a:lnTo>
                <a:lnTo>
                  <a:pt x="1513" y="4858"/>
                </a:lnTo>
                <a:lnTo>
                  <a:pt x="1513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41"/>
          <p:cNvSpPr/>
          <p:nvPr/>
        </p:nvSpPr>
        <p:spPr>
          <a:xfrm>
            <a:off x="4616154" y="1916316"/>
            <a:ext cx="43007" cy="117645"/>
          </a:xfrm>
          <a:custGeom>
            <a:rect b="b" l="l" r="r" t="t"/>
            <a:pathLst>
              <a:path extrusionOk="0" h="4954" w="1811">
                <a:moveTo>
                  <a:pt x="298" y="0"/>
                </a:moveTo>
                <a:lnTo>
                  <a:pt x="0" y="4846"/>
                </a:lnTo>
                <a:lnTo>
                  <a:pt x="1310" y="4953"/>
                </a:lnTo>
                <a:lnTo>
                  <a:pt x="1810" y="119"/>
                </a:lnTo>
                <a:lnTo>
                  <a:pt x="29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9" name="Google Shape;1609;p41"/>
          <p:cNvSpPr/>
          <p:nvPr/>
        </p:nvSpPr>
        <p:spPr>
          <a:xfrm>
            <a:off x="4693618" y="1926480"/>
            <a:ext cx="54311" cy="119640"/>
          </a:xfrm>
          <a:custGeom>
            <a:rect b="b" l="l" r="r" t="t"/>
            <a:pathLst>
              <a:path extrusionOk="0" h="5038" w="2287">
                <a:moveTo>
                  <a:pt x="798" y="1"/>
                </a:moveTo>
                <a:lnTo>
                  <a:pt x="1" y="4799"/>
                </a:lnTo>
                <a:cubicBezTo>
                  <a:pt x="429" y="4871"/>
                  <a:pt x="858" y="4942"/>
                  <a:pt x="1287" y="5037"/>
                </a:cubicBezTo>
                <a:lnTo>
                  <a:pt x="2287" y="275"/>
                </a:lnTo>
                <a:cubicBezTo>
                  <a:pt x="1798" y="168"/>
                  <a:pt x="1298" y="96"/>
                  <a:pt x="79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p41"/>
          <p:cNvSpPr/>
          <p:nvPr/>
        </p:nvSpPr>
        <p:spPr>
          <a:xfrm>
            <a:off x="4769396" y="1946000"/>
            <a:ext cx="65614" cy="120186"/>
          </a:xfrm>
          <a:custGeom>
            <a:rect b="b" l="l" r="r" t="t"/>
            <a:pathLst>
              <a:path extrusionOk="0" h="5061" w="2763">
                <a:moveTo>
                  <a:pt x="1310" y="1"/>
                </a:moveTo>
                <a:lnTo>
                  <a:pt x="1" y="4680"/>
                </a:lnTo>
                <a:cubicBezTo>
                  <a:pt x="417" y="4811"/>
                  <a:pt x="846" y="4918"/>
                  <a:pt x="1263" y="5061"/>
                </a:cubicBezTo>
                <a:lnTo>
                  <a:pt x="2763" y="441"/>
                </a:lnTo>
                <a:cubicBezTo>
                  <a:pt x="2287" y="262"/>
                  <a:pt x="1786" y="143"/>
                  <a:pt x="1310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41"/>
          <p:cNvSpPr/>
          <p:nvPr/>
        </p:nvSpPr>
        <p:spPr>
          <a:xfrm>
            <a:off x="4843204" y="1974569"/>
            <a:ext cx="75493" cy="119616"/>
          </a:xfrm>
          <a:custGeom>
            <a:rect b="b" l="l" r="r" t="t"/>
            <a:pathLst>
              <a:path extrusionOk="0" h="5037" w="3179">
                <a:moveTo>
                  <a:pt x="1786" y="0"/>
                </a:moveTo>
                <a:lnTo>
                  <a:pt x="0" y="4524"/>
                </a:lnTo>
                <a:cubicBezTo>
                  <a:pt x="405" y="4679"/>
                  <a:pt x="810" y="4846"/>
                  <a:pt x="1203" y="5036"/>
                </a:cubicBezTo>
                <a:lnTo>
                  <a:pt x="3179" y="595"/>
                </a:lnTo>
                <a:cubicBezTo>
                  <a:pt x="2727" y="381"/>
                  <a:pt x="2262" y="179"/>
                  <a:pt x="1786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2" name="Google Shape;1612;p41"/>
          <p:cNvSpPr/>
          <p:nvPr/>
        </p:nvSpPr>
        <p:spPr>
          <a:xfrm>
            <a:off x="4913876" y="2012161"/>
            <a:ext cx="85135" cy="117360"/>
          </a:xfrm>
          <a:custGeom>
            <a:rect b="b" l="l" r="r" t="t"/>
            <a:pathLst>
              <a:path extrusionOk="0" h="4942" w="3585">
                <a:moveTo>
                  <a:pt x="2263" y="1"/>
                </a:moveTo>
                <a:lnTo>
                  <a:pt x="1" y="4311"/>
                </a:lnTo>
                <a:cubicBezTo>
                  <a:pt x="394" y="4489"/>
                  <a:pt x="775" y="4727"/>
                  <a:pt x="1156" y="4942"/>
                </a:cubicBezTo>
                <a:lnTo>
                  <a:pt x="3584" y="727"/>
                </a:lnTo>
                <a:cubicBezTo>
                  <a:pt x="3156" y="477"/>
                  <a:pt x="2715" y="227"/>
                  <a:pt x="2263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41"/>
          <p:cNvSpPr/>
          <p:nvPr/>
        </p:nvSpPr>
        <p:spPr>
          <a:xfrm>
            <a:off x="4980892" y="2057970"/>
            <a:ext cx="93613" cy="113964"/>
          </a:xfrm>
          <a:custGeom>
            <a:rect b="b" l="l" r="r" t="t"/>
            <a:pathLst>
              <a:path extrusionOk="0" h="4799" w="3942">
                <a:moveTo>
                  <a:pt x="2691" y="0"/>
                </a:moveTo>
                <a:lnTo>
                  <a:pt x="0" y="4048"/>
                </a:lnTo>
                <a:cubicBezTo>
                  <a:pt x="369" y="4287"/>
                  <a:pt x="715" y="4549"/>
                  <a:pt x="1072" y="4799"/>
                </a:cubicBezTo>
                <a:lnTo>
                  <a:pt x="3941" y="870"/>
                </a:lnTo>
                <a:cubicBezTo>
                  <a:pt x="3525" y="572"/>
                  <a:pt x="3120" y="274"/>
                  <a:pt x="2691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41"/>
          <p:cNvSpPr/>
          <p:nvPr/>
        </p:nvSpPr>
        <p:spPr>
          <a:xfrm>
            <a:off x="5043371" y="2111402"/>
            <a:ext cx="100974" cy="109452"/>
          </a:xfrm>
          <a:custGeom>
            <a:rect b="b" l="l" r="r" t="t"/>
            <a:pathLst>
              <a:path extrusionOk="0" h="4609" w="4252">
                <a:moveTo>
                  <a:pt x="3108" y="1"/>
                </a:moveTo>
                <a:lnTo>
                  <a:pt x="1" y="3751"/>
                </a:lnTo>
                <a:lnTo>
                  <a:pt x="989" y="4608"/>
                </a:lnTo>
                <a:lnTo>
                  <a:pt x="4251" y="1001"/>
                </a:lnTo>
                <a:lnTo>
                  <a:pt x="3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41"/>
          <p:cNvSpPr/>
          <p:nvPr/>
        </p:nvSpPr>
        <p:spPr>
          <a:xfrm>
            <a:off x="5100769" y="2172480"/>
            <a:ext cx="107196" cy="103515"/>
          </a:xfrm>
          <a:custGeom>
            <a:rect b="b" l="l" r="r" t="t"/>
            <a:pathLst>
              <a:path extrusionOk="0" h="4359" w="4514">
                <a:moveTo>
                  <a:pt x="3465" y="0"/>
                </a:moveTo>
                <a:lnTo>
                  <a:pt x="1" y="3406"/>
                </a:lnTo>
                <a:cubicBezTo>
                  <a:pt x="298" y="3715"/>
                  <a:pt x="596" y="4025"/>
                  <a:pt x="894" y="4358"/>
                </a:cubicBezTo>
                <a:lnTo>
                  <a:pt x="4513" y="1096"/>
                </a:lnTo>
                <a:cubicBezTo>
                  <a:pt x="4168" y="727"/>
                  <a:pt x="3811" y="369"/>
                  <a:pt x="3465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41"/>
          <p:cNvSpPr/>
          <p:nvPr/>
        </p:nvSpPr>
        <p:spPr>
          <a:xfrm>
            <a:off x="5151945" y="2240042"/>
            <a:ext cx="112278" cy="96462"/>
          </a:xfrm>
          <a:custGeom>
            <a:rect b="b" l="l" r="r" t="t"/>
            <a:pathLst>
              <a:path extrusionOk="0" h="4062" w="4728">
                <a:moveTo>
                  <a:pt x="3811" y="1"/>
                </a:moveTo>
                <a:lnTo>
                  <a:pt x="1" y="3013"/>
                </a:lnTo>
                <a:cubicBezTo>
                  <a:pt x="275" y="3359"/>
                  <a:pt x="548" y="3692"/>
                  <a:pt x="798" y="4061"/>
                </a:cubicBezTo>
                <a:lnTo>
                  <a:pt x="4727" y="1204"/>
                </a:lnTo>
                <a:cubicBezTo>
                  <a:pt x="4442" y="787"/>
                  <a:pt x="4120" y="394"/>
                  <a:pt x="381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" name="Google Shape;1617;p41"/>
          <p:cNvSpPr/>
          <p:nvPr/>
        </p:nvSpPr>
        <p:spPr>
          <a:xfrm>
            <a:off x="5197184" y="2312994"/>
            <a:ext cx="116244" cy="88816"/>
          </a:xfrm>
          <a:custGeom>
            <a:rect b="b" l="l" r="r" t="t"/>
            <a:pathLst>
              <a:path extrusionOk="0" h="3740" w="4895">
                <a:moveTo>
                  <a:pt x="4108" y="1"/>
                </a:moveTo>
                <a:lnTo>
                  <a:pt x="1" y="2620"/>
                </a:lnTo>
                <a:lnTo>
                  <a:pt x="358" y="3168"/>
                </a:lnTo>
                <a:lnTo>
                  <a:pt x="679" y="3739"/>
                </a:lnTo>
                <a:lnTo>
                  <a:pt x="4894" y="1299"/>
                </a:lnTo>
                <a:lnTo>
                  <a:pt x="4513" y="644"/>
                </a:lnTo>
                <a:lnTo>
                  <a:pt x="4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8" name="Google Shape;1618;p41"/>
          <p:cNvSpPr/>
          <p:nvPr/>
        </p:nvSpPr>
        <p:spPr>
          <a:xfrm>
            <a:off x="5235370" y="2391313"/>
            <a:ext cx="118761" cy="79768"/>
          </a:xfrm>
          <a:custGeom>
            <a:rect b="b" l="l" r="r" t="t"/>
            <a:pathLst>
              <a:path extrusionOk="0" h="3359" w="5001">
                <a:moveTo>
                  <a:pt x="4358" y="1"/>
                </a:moveTo>
                <a:lnTo>
                  <a:pt x="0" y="2168"/>
                </a:lnTo>
                <a:cubicBezTo>
                  <a:pt x="214" y="2549"/>
                  <a:pt x="381" y="2965"/>
                  <a:pt x="560" y="3358"/>
                </a:cubicBezTo>
                <a:lnTo>
                  <a:pt x="5001" y="1370"/>
                </a:lnTo>
                <a:cubicBezTo>
                  <a:pt x="4798" y="918"/>
                  <a:pt x="4596" y="453"/>
                  <a:pt x="435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41"/>
          <p:cNvSpPr/>
          <p:nvPr/>
        </p:nvSpPr>
        <p:spPr>
          <a:xfrm>
            <a:off x="5266455" y="2473883"/>
            <a:ext cx="120186" cy="69865"/>
          </a:xfrm>
          <a:custGeom>
            <a:rect b="b" l="l" r="r" t="t"/>
            <a:pathLst>
              <a:path extrusionOk="0" h="2942" w="5061">
                <a:moveTo>
                  <a:pt x="4561" y="0"/>
                </a:moveTo>
                <a:lnTo>
                  <a:pt x="1" y="1703"/>
                </a:lnTo>
                <a:cubicBezTo>
                  <a:pt x="155" y="2108"/>
                  <a:pt x="286" y="2525"/>
                  <a:pt x="429" y="2941"/>
                </a:cubicBezTo>
                <a:lnTo>
                  <a:pt x="5061" y="1429"/>
                </a:lnTo>
                <a:cubicBezTo>
                  <a:pt x="4894" y="953"/>
                  <a:pt x="4739" y="477"/>
                  <a:pt x="4561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41"/>
          <p:cNvSpPr/>
          <p:nvPr/>
        </p:nvSpPr>
        <p:spPr>
          <a:xfrm>
            <a:off x="5289918" y="2559826"/>
            <a:ext cx="119925" cy="58846"/>
          </a:xfrm>
          <a:custGeom>
            <a:rect b="b" l="l" r="r" t="t"/>
            <a:pathLst>
              <a:path extrusionOk="0" h="2478" w="5050">
                <a:moveTo>
                  <a:pt x="4704" y="1"/>
                </a:moveTo>
                <a:lnTo>
                  <a:pt x="1" y="1203"/>
                </a:lnTo>
                <a:lnTo>
                  <a:pt x="287" y="2477"/>
                </a:lnTo>
                <a:lnTo>
                  <a:pt x="5049" y="1477"/>
                </a:lnTo>
                <a:lnTo>
                  <a:pt x="4704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41"/>
          <p:cNvSpPr/>
          <p:nvPr/>
        </p:nvSpPr>
        <p:spPr>
          <a:xfrm>
            <a:off x="5305187" y="2648048"/>
            <a:ext cx="118785" cy="47519"/>
          </a:xfrm>
          <a:custGeom>
            <a:rect b="b" l="l" r="r" t="t"/>
            <a:pathLst>
              <a:path extrusionOk="0" h="2001" w="5002">
                <a:moveTo>
                  <a:pt x="4811" y="1"/>
                </a:moveTo>
                <a:lnTo>
                  <a:pt x="1" y="703"/>
                </a:lnTo>
                <a:lnTo>
                  <a:pt x="156" y="2001"/>
                </a:lnTo>
                <a:lnTo>
                  <a:pt x="5001" y="1501"/>
                </a:lnTo>
                <a:lnTo>
                  <a:pt x="481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41"/>
          <p:cNvSpPr/>
          <p:nvPr/>
        </p:nvSpPr>
        <p:spPr>
          <a:xfrm>
            <a:off x="5312264" y="2737409"/>
            <a:ext cx="116220" cy="35930"/>
          </a:xfrm>
          <a:custGeom>
            <a:rect b="b" l="l" r="r" t="t"/>
            <a:pathLst>
              <a:path extrusionOk="0" h="1513" w="4894">
                <a:moveTo>
                  <a:pt x="4858" y="0"/>
                </a:moveTo>
                <a:lnTo>
                  <a:pt x="1" y="202"/>
                </a:lnTo>
                <a:lnTo>
                  <a:pt x="36" y="1512"/>
                </a:lnTo>
                <a:lnTo>
                  <a:pt x="4894" y="1512"/>
                </a:lnTo>
                <a:lnTo>
                  <a:pt x="485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41"/>
          <p:cNvSpPr/>
          <p:nvPr/>
        </p:nvSpPr>
        <p:spPr>
          <a:xfrm>
            <a:off x="5308868" y="2820241"/>
            <a:ext cx="117930" cy="43007"/>
          </a:xfrm>
          <a:custGeom>
            <a:rect b="b" l="l" r="r" t="t"/>
            <a:pathLst>
              <a:path extrusionOk="0" h="1811" w="4966">
                <a:moveTo>
                  <a:pt x="108" y="1"/>
                </a:moveTo>
                <a:lnTo>
                  <a:pt x="1" y="1310"/>
                </a:lnTo>
                <a:lnTo>
                  <a:pt x="4846" y="1810"/>
                </a:lnTo>
                <a:lnTo>
                  <a:pt x="4966" y="298"/>
                </a:lnTo>
                <a:lnTo>
                  <a:pt x="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41"/>
          <p:cNvSpPr/>
          <p:nvPr/>
        </p:nvSpPr>
        <p:spPr>
          <a:xfrm>
            <a:off x="5296995" y="2897420"/>
            <a:ext cx="119331" cy="54596"/>
          </a:xfrm>
          <a:custGeom>
            <a:rect b="b" l="l" r="r" t="t"/>
            <a:pathLst>
              <a:path extrusionOk="0" h="2299" w="5025">
                <a:moveTo>
                  <a:pt x="239" y="1"/>
                </a:moveTo>
                <a:cubicBezTo>
                  <a:pt x="155" y="430"/>
                  <a:pt x="96" y="870"/>
                  <a:pt x="1" y="1287"/>
                </a:cubicBezTo>
                <a:lnTo>
                  <a:pt x="4751" y="2299"/>
                </a:lnTo>
                <a:cubicBezTo>
                  <a:pt x="4858" y="1811"/>
                  <a:pt x="4942" y="1311"/>
                  <a:pt x="5025" y="811"/>
                </a:cubicBezTo>
                <a:lnTo>
                  <a:pt x="23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41"/>
          <p:cNvSpPr/>
          <p:nvPr/>
        </p:nvSpPr>
        <p:spPr>
          <a:xfrm>
            <a:off x="5276643" y="2973483"/>
            <a:ext cx="120186" cy="65353"/>
          </a:xfrm>
          <a:custGeom>
            <a:rect b="b" l="l" r="r" t="t"/>
            <a:pathLst>
              <a:path extrusionOk="0" h="2752" w="5061">
                <a:moveTo>
                  <a:pt x="381" y="1"/>
                </a:moveTo>
                <a:cubicBezTo>
                  <a:pt x="250" y="417"/>
                  <a:pt x="155" y="846"/>
                  <a:pt x="0" y="1251"/>
                </a:cubicBezTo>
                <a:lnTo>
                  <a:pt x="4632" y="2751"/>
                </a:lnTo>
                <a:cubicBezTo>
                  <a:pt x="4799" y="2275"/>
                  <a:pt x="4918" y="1787"/>
                  <a:pt x="5060" y="1299"/>
                </a:cubicBezTo>
                <a:lnTo>
                  <a:pt x="38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41"/>
          <p:cNvSpPr/>
          <p:nvPr/>
        </p:nvSpPr>
        <p:spPr>
          <a:xfrm>
            <a:off x="5248645" y="3047006"/>
            <a:ext cx="119355" cy="75802"/>
          </a:xfrm>
          <a:custGeom>
            <a:rect b="b" l="l" r="r" t="t"/>
            <a:pathLst>
              <a:path extrusionOk="0" h="3192" w="5026">
                <a:moveTo>
                  <a:pt x="513" y="0"/>
                </a:moveTo>
                <a:cubicBezTo>
                  <a:pt x="358" y="417"/>
                  <a:pt x="191" y="822"/>
                  <a:pt x="1" y="1215"/>
                </a:cubicBezTo>
                <a:lnTo>
                  <a:pt x="4430" y="3191"/>
                </a:lnTo>
                <a:cubicBezTo>
                  <a:pt x="4656" y="2727"/>
                  <a:pt x="4846" y="2263"/>
                  <a:pt x="5025" y="1786"/>
                </a:cubicBezTo>
                <a:lnTo>
                  <a:pt x="513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41"/>
          <p:cNvSpPr/>
          <p:nvPr/>
        </p:nvSpPr>
        <p:spPr>
          <a:xfrm>
            <a:off x="5213308" y="3117678"/>
            <a:ext cx="117360" cy="85135"/>
          </a:xfrm>
          <a:custGeom>
            <a:rect b="b" l="l" r="r" t="t"/>
            <a:pathLst>
              <a:path extrusionOk="0" h="3585" w="4942">
                <a:moveTo>
                  <a:pt x="631" y="1"/>
                </a:moveTo>
                <a:cubicBezTo>
                  <a:pt x="453" y="406"/>
                  <a:pt x="215" y="775"/>
                  <a:pt x="0" y="1156"/>
                </a:cubicBezTo>
                <a:lnTo>
                  <a:pt x="4215" y="3585"/>
                </a:lnTo>
                <a:cubicBezTo>
                  <a:pt x="4465" y="3156"/>
                  <a:pt x="4715" y="2704"/>
                  <a:pt x="4941" y="2263"/>
                </a:cubicBezTo>
                <a:lnTo>
                  <a:pt x="63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41"/>
          <p:cNvSpPr/>
          <p:nvPr/>
        </p:nvSpPr>
        <p:spPr>
          <a:xfrm>
            <a:off x="5170895" y="3184979"/>
            <a:ext cx="113964" cy="93328"/>
          </a:xfrm>
          <a:custGeom>
            <a:rect b="b" l="l" r="r" t="t"/>
            <a:pathLst>
              <a:path extrusionOk="0" h="3930" w="4799">
                <a:moveTo>
                  <a:pt x="750" y="1"/>
                </a:moveTo>
                <a:cubicBezTo>
                  <a:pt x="512" y="358"/>
                  <a:pt x="250" y="715"/>
                  <a:pt x="0" y="1072"/>
                </a:cubicBezTo>
                <a:lnTo>
                  <a:pt x="3929" y="3930"/>
                </a:lnTo>
                <a:cubicBezTo>
                  <a:pt x="4215" y="3513"/>
                  <a:pt x="4525" y="3108"/>
                  <a:pt x="4799" y="2691"/>
                </a:cubicBezTo>
                <a:lnTo>
                  <a:pt x="7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" name="Google Shape;1629;p41"/>
          <p:cNvSpPr/>
          <p:nvPr/>
        </p:nvSpPr>
        <p:spPr>
          <a:xfrm>
            <a:off x="5121976" y="3247458"/>
            <a:ext cx="109452" cy="100689"/>
          </a:xfrm>
          <a:custGeom>
            <a:rect b="b" l="l" r="r" t="t"/>
            <a:pathLst>
              <a:path extrusionOk="0" h="4240" w="4609">
                <a:moveTo>
                  <a:pt x="858" y="1"/>
                </a:moveTo>
                <a:lnTo>
                  <a:pt x="1" y="989"/>
                </a:lnTo>
                <a:lnTo>
                  <a:pt x="3620" y="4239"/>
                </a:lnTo>
                <a:lnTo>
                  <a:pt x="4608" y="3096"/>
                </a:lnTo>
                <a:lnTo>
                  <a:pt x="85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0" name="Google Shape;1630;p41"/>
          <p:cNvSpPr/>
          <p:nvPr/>
        </p:nvSpPr>
        <p:spPr>
          <a:xfrm>
            <a:off x="5066834" y="3304571"/>
            <a:ext cx="103515" cy="107196"/>
          </a:xfrm>
          <a:custGeom>
            <a:rect b="b" l="l" r="r" t="t"/>
            <a:pathLst>
              <a:path extrusionOk="0" h="4514" w="4359">
                <a:moveTo>
                  <a:pt x="965" y="1"/>
                </a:moveTo>
                <a:cubicBezTo>
                  <a:pt x="644" y="310"/>
                  <a:pt x="334" y="608"/>
                  <a:pt x="1" y="906"/>
                </a:cubicBezTo>
                <a:lnTo>
                  <a:pt x="3263" y="4513"/>
                </a:lnTo>
                <a:cubicBezTo>
                  <a:pt x="3632" y="4180"/>
                  <a:pt x="3989" y="3823"/>
                  <a:pt x="4359" y="3478"/>
                </a:cubicBezTo>
                <a:lnTo>
                  <a:pt x="965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41"/>
          <p:cNvSpPr/>
          <p:nvPr/>
        </p:nvSpPr>
        <p:spPr>
          <a:xfrm>
            <a:off x="5006325" y="3356032"/>
            <a:ext cx="96724" cy="112278"/>
          </a:xfrm>
          <a:custGeom>
            <a:rect b="b" l="l" r="r" t="t"/>
            <a:pathLst>
              <a:path extrusionOk="0" h="4728" w="4073">
                <a:moveTo>
                  <a:pt x="1049" y="1"/>
                </a:moveTo>
                <a:cubicBezTo>
                  <a:pt x="703" y="263"/>
                  <a:pt x="370" y="549"/>
                  <a:pt x="1" y="799"/>
                </a:cubicBezTo>
                <a:lnTo>
                  <a:pt x="2870" y="4728"/>
                </a:lnTo>
                <a:cubicBezTo>
                  <a:pt x="3287" y="4442"/>
                  <a:pt x="3668" y="4120"/>
                  <a:pt x="4073" y="3811"/>
                </a:cubicBezTo>
                <a:lnTo>
                  <a:pt x="104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41"/>
          <p:cNvSpPr/>
          <p:nvPr/>
        </p:nvSpPr>
        <p:spPr>
          <a:xfrm>
            <a:off x="4941020" y="3401271"/>
            <a:ext cx="88816" cy="115959"/>
          </a:xfrm>
          <a:custGeom>
            <a:rect b="b" l="l" r="r" t="t"/>
            <a:pathLst>
              <a:path extrusionOk="0" h="4883" w="3740">
                <a:moveTo>
                  <a:pt x="1132" y="1"/>
                </a:moveTo>
                <a:lnTo>
                  <a:pt x="572" y="346"/>
                </a:lnTo>
                <a:lnTo>
                  <a:pt x="1" y="680"/>
                </a:lnTo>
                <a:lnTo>
                  <a:pt x="2441" y="4882"/>
                </a:lnTo>
                <a:lnTo>
                  <a:pt x="3096" y="4513"/>
                </a:lnTo>
                <a:lnTo>
                  <a:pt x="3739" y="4097"/>
                </a:lnTo>
                <a:lnTo>
                  <a:pt x="1132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3" name="Google Shape;1633;p41"/>
          <p:cNvSpPr/>
          <p:nvPr/>
        </p:nvSpPr>
        <p:spPr>
          <a:xfrm>
            <a:off x="4871748" y="3439457"/>
            <a:ext cx="79768" cy="118761"/>
          </a:xfrm>
          <a:custGeom>
            <a:rect b="b" l="l" r="r" t="t"/>
            <a:pathLst>
              <a:path extrusionOk="0" h="5001" w="3359">
                <a:moveTo>
                  <a:pt x="1191" y="0"/>
                </a:moveTo>
                <a:cubicBezTo>
                  <a:pt x="810" y="215"/>
                  <a:pt x="405" y="369"/>
                  <a:pt x="1" y="560"/>
                </a:cubicBezTo>
                <a:lnTo>
                  <a:pt x="1989" y="5001"/>
                </a:lnTo>
                <a:cubicBezTo>
                  <a:pt x="2453" y="4786"/>
                  <a:pt x="2918" y="4596"/>
                  <a:pt x="3358" y="4358"/>
                </a:cubicBezTo>
                <a:lnTo>
                  <a:pt x="1191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p41"/>
          <p:cNvSpPr/>
          <p:nvPr/>
        </p:nvSpPr>
        <p:spPr>
          <a:xfrm>
            <a:off x="4799366" y="3470542"/>
            <a:ext cx="69580" cy="119925"/>
          </a:xfrm>
          <a:custGeom>
            <a:rect b="b" l="l" r="r" t="t"/>
            <a:pathLst>
              <a:path extrusionOk="0" h="5050" w="2930">
                <a:moveTo>
                  <a:pt x="1239" y="1"/>
                </a:moveTo>
                <a:cubicBezTo>
                  <a:pt x="822" y="156"/>
                  <a:pt x="405" y="275"/>
                  <a:pt x="1" y="430"/>
                </a:cubicBezTo>
                <a:lnTo>
                  <a:pt x="1501" y="5049"/>
                </a:lnTo>
                <a:cubicBezTo>
                  <a:pt x="1977" y="4882"/>
                  <a:pt x="2453" y="4740"/>
                  <a:pt x="2930" y="4561"/>
                </a:cubicBezTo>
                <a:lnTo>
                  <a:pt x="123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5" name="Google Shape;1635;p41"/>
          <p:cNvSpPr/>
          <p:nvPr/>
        </p:nvSpPr>
        <p:spPr>
          <a:xfrm>
            <a:off x="4724157" y="3493744"/>
            <a:ext cx="59108" cy="120186"/>
          </a:xfrm>
          <a:custGeom>
            <a:rect b="b" l="l" r="r" t="t"/>
            <a:pathLst>
              <a:path extrusionOk="0" h="5061" w="2489">
                <a:moveTo>
                  <a:pt x="1274" y="0"/>
                </a:moveTo>
                <a:lnTo>
                  <a:pt x="1" y="298"/>
                </a:lnTo>
                <a:lnTo>
                  <a:pt x="1001" y="5060"/>
                </a:lnTo>
                <a:lnTo>
                  <a:pt x="2489" y="4715"/>
                </a:lnTo>
                <a:lnTo>
                  <a:pt x="1274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6" name="Google Shape;1636;p41"/>
          <p:cNvSpPr/>
          <p:nvPr/>
        </p:nvSpPr>
        <p:spPr>
          <a:xfrm>
            <a:off x="4647263" y="3509013"/>
            <a:ext cx="47804" cy="118761"/>
          </a:xfrm>
          <a:custGeom>
            <a:rect b="b" l="l" r="r" t="t"/>
            <a:pathLst>
              <a:path extrusionOk="0" h="5001" w="2013">
                <a:moveTo>
                  <a:pt x="1298" y="0"/>
                </a:moveTo>
                <a:lnTo>
                  <a:pt x="0" y="167"/>
                </a:lnTo>
                <a:lnTo>
                  <a:pt x="500" y="5001"/>
                </a:lnTo>
                <a:lnTo>
                  <a:pt x="2012" y="4810"/>
                </a:lnTo>
                <a:lnTo>
                  <a:pt x="129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41"/>
          <p:cNvSpPr/>
          <p:nvPr/>
        </p:nvSpPr>
        <p:spPr>
          <a:xfrm>
            <a:off x="4569490" y="3516066"/>
            <a:ext cx="35930" cy="116529"/>
          </a:xfrm>
          <a:custGeom>
            <a:rect b="b" l="l" r="r" t="t"/>
            <a:pathLst>
              <a:path extrusionOk="0" h="4907" w="1513">
                <a:moveTo>
                  <a:pt x="1310" y="1"/>
                </a:moveTo>
                <a:lnTo>
                  <a:pt x="1" y="36"/>
                </a:lnTo>
                <a:lnTo>
                  <a:pt x="1" y="4906"/>
                </a:lnTo>
                <a:lnTo>
                  <a:pt x="1513" y="4870"/>
                </a:lnTo>
                <a:lnTo>
                  <a:pt x="131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41"/>
          <p:cNvSpPr/>
          <p:nvPr/>
        </p:nvSpPr>
        <p:spPr>
          <a:xfrm>
            <a:off x="4479582" y="3512955"/>
            <a:ext cx="43292" cy="117645"/>
          </a:xfrm>
          <a:custGeom>
            <a:rect b="b" l="l" r="r" t="t"/>
            <a:pathLst>
              <a:path extrusionOk="0" h="4954" w="1823">
                <a:moveTo>
                  <a:pt x="513" y="1"/>
                </a:moveTo>
                <a:lnTo>
                  <a:pt x="1" y="4835"/>
                </a:lnTo>
                <a:lnTo>
                  <a:pt x="1513" y="4954"/>
                </a:lnTo>
                <a:lnTo>
                  <a:pt x="1822" y="108"/>
                </a:lnTo>
                <a:lnTo>
                  <a:pt x="51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41"/>
          <p:cNvSpPr/>
          <p:nvPr/>
        </p:nvSpPr>
        <p:spPr>
          <a:xfrm>
            <a:off x="4390814" y="3500797"/>
            <a:ext cx="54572" cy="119640"/>
          </a:xfrm>
          <a:custGeom>
            <a:rect b="b" l="l" r="r" t="t"/>
            <a:pathLst>
              <a:path extrusionOk="0" h="5038" w="2298">
                <a:moveTo>
                  <a:pt x="1012" y="1"/>
                </a:moveTo>
                <a:lnTo>
                  <a:pt x="0" y="4763"/>
                </a:lnTo>
                <a:cubicBezTo>
                  <a:pt x="500" y="4870"/>
                  <a:pt x="1000" y="4942"/>
                  <a:pt x="1488" y="5037"/>
                </a:cubicBezTo>
                <a:lnTo>
                  <a:pt x="2298" y="239"/>
                </a:lnTo>
                <a:cubicBezTo>
                  <a:pt x="1869" y="156"/>
                  <a:pt x="1441" y="96"/>
                  <a:pt x="1012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41"/>
          <p:cNvSpPr/>
          <p:nvPr/>
        </p:nvSpPr>
        <p:spPr>
          <a:xfrm>
            <a:off x="4303993" y="3480730"/>
            <a:ext cx="65638" cy="120186"/>
          </a:xfrm>
          <a:custGeom>
            <a:rect b="b" l="l" r="r" t="t"/>
            <a:pathLst>
              <a:path extrusionOk="0" h="5061" w="2764">
                <a:moveTo>
                  <a:pt x="1501" y="1"/>
                </a:moveTo>
                <a:lnTo>
                  <a:pt x="1" y="4620"/>
                </a:lnTo>
                <a:cubicBezTo>
                  <a:pt x="477" y="4799"/>
                  <a:pt x="965" y="4906"/>
                  <a:pt x="1453" y="5061"/>
                </a:cubicBezTo>
                <a:lnTo>
                  <a:pt x="2763" y="370"/>
                </a:lnTo>
                <a:cubicBezTo>
                  <a:pt x="2334" y="251"/>
                  <a:pt x="1918" y="143"/>
                  <a:pt x="150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" name="Google Shape;1641;p41"/>
          <p:cNvSpPr/>
          <p:nvPr/>
        </p:nvSpPr>
        <p:spPr>
          <a:xfrm>
            <a:off x="4220022" y="3452732"/>
            <a:ext cx="75802" cy="119355"/>
          </a:xfrm>
          <a:custGeom>
            <a:rect b="b" l="l" r="r" t="t"/>
            <a:pathLst>
              <a:path extrusionOk="0" h="5026" w="3192">
                <a:moveTo>
                  <a:pt x="1977" y="1"/>
                </a:moveTo>
                <a:lnTo>
                  <a:pt x="1" y="4430"/>
                </a:lnTo>
                <a:cubicBezTo>
                  <a:pt x="465" y="4656"/>
                  <a:pt x="929" y="4847"/>
                  <a:pt x="1406" y="5025"/>
                </a:cubicBezTo>
                <a:lnTo>
                  <a:pt x="3192" y="501"/>
                </a:lnTo>
                <a:cubicBezTo>
                  <a:pt x="2787" y="358"/>
                  <a:pt x="2382" y="191"/>
                  <a:pt x="19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2" name="Google Shape;1642;p41"/>
          <p:cNvSpPr/>
          <p:nvPr/>
        </p:nvSpPr>
        <p:spPr>
          <a:xfrm>
            <a:off x="4140016" y="3417395"/>
            <a:ext cx="85111" cy="117360"/>
          </a:xfrm>
          <a:custGeom>
            <a:rect b="b" l="l" r="r" t="t"/>
            <a:pathLst>
              <a:path extrusionOk="0" h="4942" w="3584">
                <a:moveTo>
                  <a:pt x="2429" y="1"/>
                </a:moveTo>
                <a:lnTo>
                  <a:pt x="0" y="4203"/>
                </a:lnTo>
                <a:cubicBezTo>
                  <a:pt x="429" y="4453"/>
                  <a:pt x="869" y="4715"/>
                  <a:pt x="1322" y="4942"/>
                </a:cubicBezTo>
                <a:lnTo>
                  <a:pt x="3584" y="632"/>
                </a:lnTo>
                <a:cubicBezTo>
                  <a:pt x="3179" y="441"/>
                  <a:pt x="2810" y="215"/>
                  <a:pt x="2429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3" name="Google Shape;1643;p41"/>
          <p:cNvSpPr/>
          <p:nvPr/>
        </p:nvSpPr>
        <p:spPr>
          <a:xfrm>
            <a:off x="4064523" y="3374982"/>
            <a:ext cx="93613" cy="113964"/>
          </a:xfrm>
          <a:custGeom>
            <a:rect b="b" l="l" r="r" t="t"/>
            <a:pathLst>
              <a:path extrusionOk="0" h="4799" w="3942">
                <a:moveTo>
                  <a:pt x="2858" y="1"/>
                </a:moveTo>
                <a:lnTo>
                  <a:pt x="0" y="3930"/>
                </a:lnTo>
                <a:cubicBezTo>
                  <a:pt x="417" y="4215"/>
                  <a:pt x="822" y="4525"/>
                  <a:pt x="1238" y="4799"/>
                </a:cubicBezTo>
                <a:lnTo>
                  <a:pt x="3941" y="751"/>
                </a:lnTo>
                <a:cubicBezTo>
                  <a:pt x="3572" y="513"/>
                  <a:pt x="3227" y="251"/>
                  <a:pt x="285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4" name="Google Shape;1644;p41"/>
          <p:cNvSpPr/>
          <p:nvPr/>
        </p:nvSpPr>
        <p:spPr>
          <a:xfrm>
            <a:off x="3994682" y="3326063"/>
            <a:ext cx="100951" cy="109167"/>
          </a:xfrm>
          <a:custGeom>
            <a:rect b="b" l="l" r="r" t="t"/>
            <a:pathLst>
              <a:path extrusionOk="0" h="4597" w="4251">
                <a:moveTo>
                  <a:pt x="3251" y="1"/>
                </a:moveTo>
                <a:lnTo>
                  <a:pt x="0" y="3608"/>
                </a:lnTo>
                <a:lnTo>
                  <a:pt x="1143" y="4597"/>
                </a:lnTo>
                <a:lnTo>
                  <a:pt x="4251" y="858"/>
                </a:lnTo>
                <a:lnTo>
                  <a:pt x="325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41"/>
          <p:cNvSpPr/>
          <p:nvPr/>
        </p:nvSpPr>
        <p:spPr>
          <a:xfrm>
            <a:off x="3930777" y="3270945"/>
            <a:ext cx="107457" cy="103492"/>
          </a:xfrm>
          <a:custGeom>
            <a:rect b="b" l="l" r="r" t="t"/>
            <a:pathLst>
              <a:path extrusionOk="0" h="4358" w="4525">
                <a:moveTo>
                  <a:pt x="3632" y="0"/>
                </a:moveTo>
                <a:lnTo>
                  <a:pt x="1" y="3250"/>
                </a:lnTo>
                <a:cubicBezTo>
                  <a:pt x="346" y="3631"/>
                  <a:pt x="703" y="3989"/>
                  <a:pt x="1048" y="4358"/>
                </a:cubicBezTo>
                <a:lnTo>
                  <a:pt x="4525" y="953"/>
                </a:lnTo>
                <a:cubicBezTo>
                  <a:pt x="4227" y="631"/>
                  <a:pt x="3930" y="322"/>
                  <a:pt x="3632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41"/>
          <p:cNvSpPr/>
          <p:nvPr/>
        </p:nvSpPr>
        <p:spPr>
          <a:xfrm>
            <a:off x="3874519" y="3210436"/>
            <a:ext cx="112254" cy="96439"/>
          </a:xfrm>
          <a:custGeom>
            <a:rect b="b" l="l" r="r" t="t"/>
            <a:pathLst>
              <a:path extrusionOk="0" h="4061" w="4727">
                <a:moveTo>
                  <a:pt x="3929" y="0"/>
                </a:moveTo>
                <a:lnTo>
                  <a:pt x="0" y="2858"/>
                </a:lnTo>
                <a:cubicBezTo>
                  <a:pt x="286" y="3274"/>
                  <a:pt x="607" y="3667"/>
                  <a:pt x="917" y="4060"/>
                </a:cubicBezTo>
                <a:lnTo>
                  <a:pt x="4727" y="1036"/>
                </a:lnTo>
                <a:cubicBezTo>
                  <a:pt x="4465" y="691"/>
                  <a:pt x="4179" y="357"/>
                  <a:pt x="3929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41"/>
          <p:cNvSpPr/>
          <p:nvPr/>
        </p:nvSpPr>
        <p:spPr>
          <a:xfrm>
            <a:off x="3825600" y="3145107"/>
            <a:ext cx="116220" cy="88531"/>
          </a:xfrm>
          <a:custGeom>
            <a:rect b="b" l="l" r="r" t="t"/>
            <a:pathLst>
              <a:path extrusionOk="0" h="3728" w="4894">
                <a:moveTo>
                  <a:pt x="4203" y="1"/>
                </a:moveTo>
                <a:lnTo>
                  <a:pt x="0" y="2430"/>
                </a:lnTo>
                <a:lnTo>
                  <a:pt x="381" y="3096"/>
                </a:lnTo>
                <a:lnTo>
                  <a:pt x="786" y="3727"/>
                </a:lnTo>
                <a:lnTo>
                  <a:pt x="4894" y="1120"/>
                </a:lnTo>
                <a:lnTo>
                  <a:pt x="4537" y="572"/>
                </a:lnTo>
                <a:lnTo>
                  <a:pt x="420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41"/>
          <p:cNvSpPr/>
          <p:nvPr/>
        </p:nvSpPr>
        <p:spPr>
          <a:xfrm>
            <a:off x="3784611" y="3075835"/>
            <a:ext cx="118761" cy="79768"/>
          </a:xfrm>
          <a:custGeom>
            <a:rect b="b" l="l" r="r" t="t"/>
            <a:pathLst>
              <a:path extrusionOk="0" h="3359" w="5001">
                <a:moveTo>
                  <a:pt x="4441" y="1"/>
                </a:moveTo>
                <a:lnTo>
                  <a:pt x="0" y="1977"/>
                </a:lnTo>
                <a:cubicBezTo>
                  <a:pt x="214" y="2442"/>
                  <a:pt x="405" y="2906"/>
                  <a:pt x="643" y="3358"/>
                </a:cubicBezTo>
                <a:lnTo>
                  <a:pt x="5001" y="1191"/>
                </a:lnTo>
                <a:cubicBezTo>
                  <a:pt x="4798" y="799"/>
                  <a:pt x="4632" y="394"/>
                  <a:pt x="444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41"/>
          <p:cNvSpPr/>
          <p:nvPr/>
        </p:nvSpPr>
        <p:spPr>
          <a:xfrm>
            <a:off x="3752362" y="3003168"/>
            <a:ext cx="119901" cy="69865"/>
          </a:xfrm>
          <a:custGeom>
            <a:rect b="b" l="l" r="r" t="t"/>
            <a:pathLst>
              <a:path extrusionOk="0" h="2942" w="5049">
                <a:moveTo>
                  <a:pt x="4632" y="1"/>
                </a:moveTo>
                <a:lnTo>
                  <a:pt x="1" y="1501"/>
                </a:lnTo>
                <a:cubicBezTo>
                  <a:pt x="167" y="1977"/>
                  <a:pt x="322" y="2465"/>
                  <a:pt x="501" y="2942"/>
                </a:cubicBezTo>
                <a:lnTo>
                  <a:pt x="5049" y="1239"/>
                </a:lnTo>
                <a:cubicBezTo>
                  <a:pt x="4894" y="834"/>
                  <a:pt x="4775" y="418"/>
                  <a:pt x="4632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41"/>
          <p:cNvSpPr/>
          <p:nvPr/>
        </p:nvSpPr>
        <p:spPr>
          <a:xfrm>
            <a:off x="3729185" y="2927959"/>
            <a:ext cx="119901" cy="59131"/>
          </a:xfrm>
          <a:custGeom>
            <a:rect b="b" l="l" r="r" t="t"/>
            <a:pathLst>
              <a:path extrusionOk="0" h="2490" w="5049">
                <a:moveTo>
                  <a:pt x="4751" y="1"/>
                </a:moveTo>
                <a:lnTo>
                  <a:pt x="0" y="1013"/>
                </a:lnTo>
                <a:lnTo>
                  <a:pt x="334" y="2489"/>
                </a:lnTo>
                <a:lnTo>
                  <a:pt x="5049" y="1287"/>
                </a:lnTo>
                <a:lnTo>
                  <a:pt x="475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41"/>
          <p:cNvSpPr/>
          <p:nvPr/>
        </p:nvSpPr>
        <p:spPr>
          <a:xfrm>
            <a:off x="3715055" y="2851350"/>
            <a:ext cx="118761" cy="47519"/>
          </a:xfrm>
          <a:custGeom>
            <a:rect b="b" l="l" r="r" t="t"/>
            <a:pathLst>
              <a:path extrusionOk="0" h="2001" w="5001">
                <a:moveTo>
                  <a:pt x="4834" y="0"/>
                </a:moveTo>
                <a:lnTo>
                  <a:pt x="0" y="500"/>
                </a:lnTo>
                <a:lnTo>
                  <a:pt x="191" y="2000"/>
                </a:lnTo>
                <a:lnTo>
                  <a:pt x="5001" y="1298"/>
                </a:lnTo>
                <a:lnTo>
                  <a:pt x="4834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41"/>
          <p:cNvSpPr/>
          <p:nvPr/>
        </p:nvSpPr>
        <p:spPr>
          <a:xfrm>
            <a:off x="3710519" y="2773316"/>
            <a:ext cx="116244" cy="35930"/>
          </a:xfrm>
          <a:custGeom>
            <a:rect b="b" l="l" r="r" t="t"/>
            <a:pathLst>
              <a:path extrusionOk="0" h="1513" w="4895">
                <a:moveTo>
                  <a:pt x="1" y="0"/>
                </a:moveTo>
                <a:lnTo>
                  <a:pt x="36" y="1512"/>
                </a:lnTo>
                <a:lnTo>
                  <a:pt x="4894" y="1310"/>
                </a:lnTo>
                <a:lnTo>
                  <a:pt x="485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41"/>
          <p:cNvSpPr/>
          <p:nvPr/>
        </p:nvSpPr>
        <p:spPr>
          <a:xfrm>
            <a:off x="3944907" y="2148733"/>
            <a:ext cx="1249190" cy="624607"/>
          </a:xfrm>
          <a:custGeom>
            <a:rect b="b" l="l" r="r" t="t"/>
            <a:pathLst>
              <a:path extrusionOk="0" h="26302" w="52603">
                <a:moveTo>
                  <a:pt x="26302" y="0"/>
                </a:moveTo>
                <a:cubicBezTo>
                  <a:pt x="11800" y="0"/>
                  <a:pt x="1" y="11799"/>
                  <a:pt x="1" y="26301"/>
                </a:cubicBezTo>
                <a:lnTo>
                  <a:pt x="2644" y="26301"/>
                </a:lnTo>
                <a:cubicBezTo>
                  <a:pt x="2644" y="13264"/>
                  <a:pt x="13264" y="2655"/>
                  <a:pt x="26302" y="2655"/>
                </a:cubicBezTo>
                <a:cubicBezTo>
                  <a:pt x="39339" y="2655"/>
                  <a:pt x="49948" y="13264"/>
                  <a:pt x="49948" y="26301"/>
                </a:cubicBezTo>
                <a:lnTo>
                  <a:pt x="52603" y="26301"/>
                </a:lnTo>
                <a:cubicBezTo>
                  <a:pt x="52603" y="11799"/>
                  <a:pt x="40804" y="0"/>
                  <a:pt x="26302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41"/>
          <p:cNvSpPr/>
          <p:nvPr/>
        </p:nvSpPr>
        <p:spPr>
          <a:xfrm>
            <a:off x="3965828" y="2169654"/>
            <a:ext cx="1207347" cy="1207323"/>
          </a:xfrm>
          <a:custGeom>
            <a:rect b="b" l="l" r="r" t="t"/>
            <a:pathLst>
              <a:path extrusionOk="0" h="50840" w="50841">
                <a:moveTo>
                  <a:pt x="25421" y="893"/>
                </a:moveTo>
                <a:cubicBezTo>
                  <a:pt x="38946" y="893"/>
                  <a:pt x="49960" y="11907"/>
                  <a:pt x="49960" y="25432"/>
                </a:cubicBezTo>
                <a:cubicBezTo>
                  <a:pt x="49960" y="38958"/>
                  <a:pt x="38946" y="49971"/>
                  <a:pt x="25421" y="49971"/>
                </a:cubicBezTo>
                <a:cubicBezTo>
                  <a:pt x="11895" y="49971"/>
                  <a:pt x="894" y="38958"/>
                  <a:pt x="894" y="25420"/>
                </a:cubicBezTo>
                <a:cubicBezTo>
                  <a:pt x="894" y="11895"/>
                  <a:pt x="11895" y="893"/>
                  <a:pt x="25421" y="893"/>
                </a:cubicBezTo>
                <a:close/>
                <a:moveTo>
                  <a:pt x="25421" y="0"/>
                </a:moveTo>
                <a:cubicBezTo>
                  <a:pt x="11407" y="0"/>
                  <a:pt x="1" y="11406"/>
                  <a:pt x="1" y="25420"/>
                </a:cubicBezTo>
                <a:cubicBezTo>
                  <a:pt x="1" y="39446"/>
                  <a:pt x="11407" y="50840"/>
                  <a:pt x="25421" y="50840"/>
                </a:cubicBezTo>
                <a:cubicBezTo>
                  <a:pt x="39434" y="50840"/>
                  <a:pt x="50841" y="39434"/>
                  <a:pt x="50841" y="25420"/>
                </a:cubicBezTo>
                <a:cubicBezTo>
                  <a:pt x="50841" y="11406"/>
                  <a:pt x="39434" y="0"/>
                  <a:pt x="25421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41"/>
          <p:cNvSpPr/>
          <p:nvPr/>
        </p:nvSpPr>
        <p:spPr>
          <a:xfrm>
            <a:off x="6119489" y="1814819"/>
            <a:ext cx="154121" cy="229876"/>
          </a:xfrm>
          <a:custGeom>
            <a:rect b="b" l="l" r="r" t="t"/>
            <a:pathLst>
              <a:path extrusionOk="0" h="9680" w="6490">
                <a:moveTo>
                  <a:pt x="2346" y="0"/>
                </a:moveTo>
                <a:lnTo>
                  <a:pt x="1" y="2607"/>
                </a:lnTo>
                <a:cubicBezTo>
                  <a:pt x="1203" y="3798"/>
                  <a:pt x="2084" y="5274"/>
                  <a:pt x="2561" y="6894"/>
                </a:cubicBezTo>
                <a:cubicBezTo>
                  <a:pt x="2823" y="7763"/>
                  <a:pt x="2966" y="8668"/>
                  <a:pt x="2977" y="9573"/>
                </a:cubicBezTo>
                <a:lnTo>
                  <a:pt x="6490" y="9680"/>
                </a:lnTo>
                <a:cubicBezTo>
                  <a:pt x="6466" y="6025"/>
                  <a:pt x="4966" y="2548"/>
                  <a:pt x="2346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6" name="Google Shape;1656;p41"/>
          <p:cNvSpPr/>
          <p:nvPr/>
        </p:nvSpPr>
        <p:spPr>
          <a:xfrm>
            <a:off x="5868977" y="1723391"/>
            <a:ext cx="288152" cy="136952"/>
          </a:xfrm>
          <a:custGeom>
            <a:rect b="b" l="l" r="r" t="t"/>
            <a:pathLst>
              <a:path extrusionOk="0" h="5767" w="12134">
                <a:moveTo>
                  <a:pt x="3410" y="0"/>
                </a:moveTo>
                <a:cubicBezTo>
                  <a:pt x="2272" y="0"/>
                  <a:pt x="1128" y="143"/>
                  <a:pt x="1" y="433"/>
                </a:cubicBezTo>
                <a:lnTo>
                  <a:pt x="1001" y="3790"/>
                </a:lnTo>
                <a:cubicBezTo>
                  <a:pt x="1799" y="3597"/>
                  <a:pt x="2607" y="3501"/>
                  <a:pt x="3410" y="3501"/>
                </a:cubicBezTo>
                <a:cubicBezTo>
                  <a:pt x="5713" y="3501"/>
                  <a:pt x="7969" y="4284"/>
                  <a:pt x="9788" y="5767"/>
                </a:cubicBezTo>
                <a:lnTo>
                  <a:pt x="12133" y="3159"/>
                </a:lnTo>
                <a:cubicBezTo>
                  <a:pt x="9657" y="1094"/>
                  <a:pt x="6563" y="0"/>
                  <a:pt x="3410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41"/>
          <p:cNvSpPr/>
          <p:nvPr/>
        </p:nvSpPr>
        <p:spPr>
          <a:xfrm>
            <a:off x="5613098" y="1740727"/>
            <a:ext cx="300311" cy="627433"/>
          </a:xfrm>
          <a:custGeom>
            <a:rect b="b" l="l" r="r" t="t"/>
            <a:pathLst>
              <a:path extrusionOk="0" h="26421" w="12646">
                <a:moveTo>
                  <a:pt x="9800" y="1"/>
                </a:moveTo>
                <a:cubicBezTo>
                  <a:pt x="3811" y="2025"/>
                  <a:pt x="1" y="7894"/>
                  <a:pt x="596" y="14193"/>
                </a:cubicBezTo>
                <a:cubicBezTo>
                  <a:pt x="1191" y="20479"/>
                  <a:pt x="6025" y="25539"/>
                  <a:pt x="12288" y="26421"/>
                </a:cubicBezTo>
                <a:lnTo>
                  <a:pt x="12645" y="22932"/>
                </a:lnTo>
                <a:cubicBezTo>
                  <a:pt x="8049" y="22230"/>
                  <a:pt x="4525" y="18491"/>
                  <a:pt x="4085" y="13859"/>
                </a:cubicBezTo>
                <a:cubicBezTo>
                  <a:pt x="3644" y="9240"/>
                  <a:pt x="6418" y="4906"/>
                  <a:pt x="10800" y="3358"/>
                </a:cubicBezTo>
                <a:lnTo>
                  <a:pt x="980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41"/>
          <p:cNvSpPr/>
          <p:nvPr/>
        </p:nvSpPr>
        <p:spPr>
          <a:xfrm>
            <a:off x="5928939" y="2066448"/>
            <a:ext cx="344101" cy="304894"/>
          </a:xfrm>
          <a:custGeom>
            <a:rect b="b" l="l" r="r" t="t"/>
            <a:pathLst>
              <a:path extrusionOk="0" h="12839" w="14490">
                <a:moveTo>
                  <a:pt x="10978" y="1"/>
                </a:moveTo>
                <a:cubicBezTo>
                  <a:pt x="10551" y="5287"/>
                  <a:pt x="6137" y="9325"/>
                  <a:pt x="892" y="9325"/>
                </a:cubicBezTo>
                <a:cubicBezTo>
                  <a:pt x="715" y="9325"/>
                  <a:pt x="536" y="9321"/>
                  <a:pt x="357" y="9311"/>
                </a:cubicBezTo>
                <a:lnTo>
                  <a:pt x="0" y="12812"/>
                </a:lnTo>
                <a:cubicBezTo>
                  <a:pt x="288" y="12829"/>
                  <a:pt x="574" y="12838"/>
                  <a:pt x="859" y="12838"/>
                </a:cubicBezTo>
                <a:cubicBezTo>
                  <a:pt x="7989" y="12838"/>
                  <a:pt x="13998" y="7321"/>
                  <a:pt x="14490" y="108"/>
                </a:cubicBezTo>
                <a:lnTo>
                  <a:pt x="1097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9" name="Google Shape;1659;p41"/>
          <p:cNvSpPr/>
          <p:nvPr/>
        </p:nvSpPr>
        <p:spPr>
          <a:xfrm>
            <a:off x="2843640" y="3248028"/>
            <a:ext cx="154098" cy="229615"/>
          </a:xfrm>
          <a:custGeom>
            <a:rect b="b" l="l" r="r" t="t"/>
            <a:pathLst>
              <a:path extrusionOk="0" h="9669" w="6489">
                <a:moveTo>
                  <a:pt x="4143" y="1"/>
                </a:moveTo>
                <a:cubicBezTo>
                  <a:pt x="1524" y="2537"/>
                  <a:pt x="36" y="6025"/>
                  <a:pt x="0" y="9669"/>
                </a:cubicBezTo>
                <a:lnTo>
                  <a:pt x="3512" y="9573"/>
                </a:lnTo>
                <a:cubicBezTo>
                  <a:pt x="3524" y="8657"/>
                  <a:pt x="3667" y="7764"/>
                  <a:pt x="3929" y="6894"/>
                </a:cubicBezTo>
                <a:cubicBezTo>
                  <a:pt x="4405" y="5263"/>
                  <a:pt x="5286" y="3799"/>
                  <a:pt x="6489" y="2608"/>
                </a:cubicBezTo>
                <a:lnTo>
                  <a:pt x="4143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0" name="Google Shape;1660;p41"/>
          <p:cNvSpPr/>
          <p:nvPr/>
        </p:nvSpPr>
        <p:spPr>
          <a:xfrm>
            <a:off x="2960122" y="3156387"/>
            <a:ext cx="288128" cy="137189"/>
          </a:xfrm>
          <a:custGeom>
            <a:rect b="b" l="l" r="r" t="t"/>
            <a:pathLst>
              <a:path extrusionOk="0" h="5777" w="12133">
                <a:moveTo>
                  <a:pt x="8739" y="0"/>
                </a:moveTo>
                <a:cubicBezTo>
                  <a:pt x="5580" y="0"/>
                  <a:pt x="2481" y="1101"/>
                  <a:pt x="0" y="3169"/>
                </a:cubicBezTo>
                <a:lnTo>
                  <a:pt x="2346" y="5777"/>
                </a:lnTo>
                <a:cubicBezTo>
                  <a:pt x="4168" y="4290"/>
                  <a:pt x="6437" y="3501"/>
                  <a:pt x="8743" y="3501"/>
                </a:cubicBezTo>
                <a:cubicBezTo>
                  <a:pt x="9541" y="3501"/>
                  <a:pt x="10343" y="3595"/>
                  <a:pt x="11133" y="3788"/>
                </a:cubicBezTo>
                <a:lnTo>
                  <a:pt x="12133" y="431"/>
                </a:lnTo>
                <a:cubicBezTo>
                  <a:pt x="11011" y="142"/>
                  <a:pt x="9871" y="0"/>
                  <a:pt x="8739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41"/>
          <p:cNvSpPr/>
          <p:nvPr/>
        </p:nvSpPr>
        <p:spPr>
          <a:xfrm>
            <a:off x="3204127" y="3173390"/>
            <a:ext cx="300026" cy="627718"/>
          </a:xfrm>
          <a:custGeom>
            <a:rect b="b" l="l" r="r" t="t"/>
            <a:pathLst>
              <a:path extrusionOk="0" h="26433" w="12634">
                <a:moveTo>
                  <a:pt x="2846" y="0"/>
                </a:moveTo>
                <a:lnTo>
                  <a:pt x="1846" y="3370"/>
                </a:lnTo>
                <a:cubicBezTo>
                  <a:pt x="6227" y="4918"/>
                  <a:pt x="8990" y="9252"/>
                  <a:pt x="8549" y="13871"/>
                </a:cubicBezTo>
                <a:cubicBezTo>
                  <a:pt x="8121" y="18503"/>
                  <a:pt x="4596" y="22241"/>
                  <a:pt x="1" y="22944"/>
                </a:cubicBezTo>
                <a:lnTo>
                  <a:pt x="358" y="26432"/>
                </a:lnTo>
                <a:cubicBezTo>
                  <a:pt x="6608" y="25551"/>
                  <a:pt x="11454" y="20491"/>
                  <a:pt x="12038" y="14205"/>
                </a:cubicBezTo>
                <a:cubicBezTo>
                  <a:pt x="12633" y="7906"/>
                  <a:pt x="8823" y="2036"/>
                  <a:pt x="2846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41"/>
          <p:cNvSpPr/>
          <p:nvPr/>
        </p:nvSpPr>
        <p:spPr>
          <a:xfrm>
            <a:off x="2844187" y="3499396"/>
            <a:ext cx="344125" cy="304918"/>
          </a:xfrm>
          <a:custGeom>
            <a:rect b="b" l="l" r="r" t="t"/>
            <a:pathLst>
              <a:path extrusionOk="0" h="12840" w="14491">
                <a:moveTo>
                  <a:pt x="3513" y="0"/>
                </a:moveTo>
                <a:lnTo>
                  <a:pt x="1" y="107"/>
                </a:lnTo>
                <a:cubicBezTo>
                  <a:pt x="493" y="7314"/>
                  <a:pt x="6480" y="12839"/>
                  <a:pt x="13612" y="12839"/>
                </a:cubicBezTo>
                <a:cubicBezTo>
                  <a:pt x="13903" y="12839"/>
                  <a:pt x="14196" y="12830"/>
                  <a:pt x="14491" y="12811"/>
                </a:cubicBezTo>
                <a:lnTo>
                  <a:pt x="14134" y="9323"/>
                </a:lnTo>
                <a:cubicBezTo>
                  <a:pt x="13961" y="9331"/>
                  <a:pt x="13790" y="9336"/>
                  <a:pt x="13620" y="9336"/>
                </a:cubicBezTo>
                <a:cubicBezTo>
                  <a:pt x="8365" y="9336"/>
                  <a:pt x="3940" y="5294"/>
                  <a:pt x="3513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41"/>
          <p:cNvSpPr/>
          <p:nvPr/>
        </p:nvSpPr>
        <p:spPr>
          <a:xfrm>
            <a:off x="6119489" y="3482986"/>
            <a:ext cx="154121" cy="229615"/>
          </a:xfrm>
          <a:custGeom>
            <a:rect b="b" l="l" r="r" t="t"/>
            <a:pathLst>
              <a:path extrusionOk="0" h="9669" w="6490">
                <a:moveTo>
                  <a:pt x="6490" y="1"/>
                </a:moveTo>
                <a:lnTo>
                  <a:pt x="2977" y="96"/>
                </a:lnTo>
                <a:cubicBezTo>
                  <a:pt x="2966" y="1013"/>
                  <a:pt x="2823" y="1906"/>
                  <a:pt x="2561" y="2775"/>
                </a:cubicBezTo>
                <a:cubicBezTo>
                  <a:pt x="2084" y="4394"/>
                  <a:pt x="1203" y="5871"/>
                  <a:pt x="1" y="7061"/>
                </a:cubicBezTo>
                <a:lnTo>
                  <a:pt x="2346" y="9669"/>
                </a:lnTo>
                <a:cubicBezTo>
                  <a:pt x="4966" y="7133"/>
                  <a:pt x="6466" y="3644"/>
                  <a:pt x="6490" y="1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" name="Google Shape;1664;p41"/>
          <p:cNvSpPr/>
          <p:nvPr/>
        </p:nvSpPr>
        <p:spPr>
          <a:xfrm>
            <a:off x="5868977" y="3667338"/>
            <a:ext cx="288152" cy="136976"/>
          </a:xfrm>
          <a:custGeom>
            <a:rect b="b" l="l" r="r" t="t"/>
            <a:pathLst>
              <a:path extrusionOk="0" h="5768" w="12134">
                <a:moveTo>
                  <a:pt x="9788" y="1"/>
                </a:moveTo>
                <a:cubicBezTo>
                  <a:pt x="7966" y="1477"/>
                  <a:pt x="5705" y="2265"/>
                  <a:pt x="3398" y="2265"/>
                </a:cubicBezTo>
                <a:cubicBezTo>
                  <a:pt x="2599" y="2265"/>
                  <a:pt x="1794" y="2170"/>
                  <a:pt x="1001" y="1977"/>
                </a:cubicBezTo>
                <a:lnTo>
                  <a:pt x="1" y="5335"/>
                </a:lnTo>
                <a:cubicBezTo>
                  <a:pt x="1128" y="5625"/>
                  <a:pt x="2272" y="5767"/>
                  <a:pt x="3410" y="5767"/>
                </a:cubicBezTo>
                <a:cubicBezTo>
                  <a:pt x="6563" y="5767"/>
                  <a:pt x="9657" y="4673"/>
                  <a:pt x="12133" y="2608"/>
                </a:cubicBezTo>
                <a:lnTo>
                  <a:pt x="9788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41"/>
          <p:cNvSpPr/>
          <p:nvPr/>
        </p:nvSpPr>
        <p:spPr>
          <a:xfrm>
            <a:off x="5613098" y="3159545"/>
            <a:ext cx="300311" cy="627409"/>
          </a:xfrm>
          <a:custGeom>
            <a:rect b="b" l="l" r="r" t="t"/>
            <a:pathLst>
              <a:path extrusionOk="0" h="26420" w="12646">
                <a:moveTo>
                  <a:pt x="12288" y="0"/>
                </a:moveTo>
                <a:cubicBezTo>
                  <a:pt x="6025" y="881"/>
                  <a:pt x="1191" y="5941"/>
                  <a:pt x="596" y="12228"/>
                </a:cubicBezTo>
                <a:cubicBezTo>
                  <a:pt x="1" y="18526"/>
                  <a:pt x="3811" y="24396"/>
                  <a:pt x="9800" y="26420"/>
                </a:cubicBezTo>
                <a:lnTo>
                  <a:pt x="10800" y="23062"/>
                </a:lnTo>
                <a:cubicBezTo>
                  <a:pt x="6418" y="21515"/>
                  <a:pt x="3644" y="17181"/>
                  <a:pt x="4085" y="12561"/>
                </a:cubicBezTo>
                <a:cubicBezTo>
                  <a:pt x="4513" y="7930"/>
                  <a:pt x="8049" y="4191"/>
                  <a:pt x="12645" y="3489"/>
                </a:cubicBezTo>
                <a:lnTo>
                  <a:pt x="1228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41"/>
          <p:cNvSpPr/>
          <p:nvPr/>
        </p:nvSpPr>
        <p:spPr>
          <a:xfrm>
            <a:off x="5928939" y="3156315"/>
            <a:ext cx="344101" cy="304918"/>
          </a:xfrm>
          <a:custGeom>
            <a:rect b="b" l="l" r="r" t="t"/>
            <a:pathLst>
              <a:path extrusionOk="0" h="12840" w="14490">
                <a:moveTo>
                  <a:pt x="878" y="1"/>
                </a:moveTo>
                <a:cubicBezTo>
                  <a:pt x="587" y="1"/>
                  <a:pt x="294" y="10"/>
                  <a:pt x="0" y="29"/>
                </a:cubicBezTo>
                <a:lnTo>
                  <a:pt x="357" y="3517"/>
                </a:lnTo>
                <a:cubicBezTo>
                  <a:pt x="530" y="3509"/>
                  <a:pt x="702" y="3505"/>
                  <a:pt x="873" y="3505"/>
                </a:cubicBezTo>
                <a:cubicBezTo>
                  <a:pt x="6126" y="3505"/>
                  <a:pt x="10551" y="7536"/>
                  <a:pt x="10978" y="12840"/>
                </a:cubicBezTo>
                <a:lnTo>
                  <a:pt x="14490" y="12733"/>
                </a:lnTo>
                <a:cubicBezTo>
                  <a:pt x="13998" y="5526"/>
                  <a:pt x="8000" y="1"/>
                  <a:pt x="87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7" name="Google Shape;1667;p41"/>
          <p:cNvSpPr/>
          <p:nvPr/>
        </p:nvSpPr>
        <p:spPr>
          <a:xfrm>
            <a:off x="2843640" y="2049777"/>
            <a:ext cx="154098" cy="229876"/>
          </a:xfrm>
          <a:custGeom>
            <a:rect b="b" l="l" r="r" t="t"/>
            <a:pathLst>
              <a:path extrusionOk="0" h="9680" w="6489">
                <a:moveTo>
                  <a:pt x="0" y="0"/>
                </a:moveTo>
                <a:cubicBezTo>
                  <a:pt x="36" y="3655"/>
                  <a:pt x="1524" y="7144"/>
                  <a:pt x="4143" y="9680"/>
                </a:cubicBezTo>
                <a:lnTo>
                  <a:pt x="6489" y="7072"/>
                </a:lnTo>
                <a:cubicBezTo>
                  <a:pt x="5286" y="5882"/>
                  <a:pt x="4405" y="4405"/>
                  <a:pt x="3929" y="2786"/>
                </a:cubicBezTo>
                <a:cubicBezTo>
                  <a:pt x="3667" y="1917"/>
                  <a:pt x="3524" y="1012"/>
                  <a:pt x="3512" y="107"/>
                </a:cubicBezTo>
                <a:lnTo>
                  <a:pt x="0" y="0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41"/>
          <p:cNvSpPr/>
          <p:nvPr/>
        </p:nvSpPr>
        <p:spPr>
          <a:xfrm>
            <a:off x="2960122" y="2234105"/>
            <a:ext cx="288128" cy="137094"/>
          </a:xfrm>
          <a:custGeom>
            <a:rect b="b" l="l" r="r" t="t"/>
            <a:pathLst>
              <a:path extrusionOk="0" h="5773" w="12133">
                <a:moveTo>
                  <a:pt x="2346" y="1"/>
                </a:moveTo>
                <a:lnTo>
                  <a:pt x="0" y="2608"/>
                </a:lnTo>
                <a:cubicBezTo>
                  <a:pt x="2482" y="4678"/>
                  <a:pt x="5584" y="5772"/>
                  <a:pt x="8745" y="5772"/>
                </a:cubicBezTo>
                <a:cubicBezTo>
                  <a:pt x="9875" y="5772"/>
                  <a:pt x="11013" y="5632"/>
                  <a:pt x="12133" y="5347"/>
                </a:cubicBezTo>
                <a:lnTo>
                  <a:pt x="11133" y="1977"/>
                </a:lnTo>
                <a:cubicBezTo>
                  <a:pt x="10338" y="2171"/>
                  <a:pt x="9531" y="2267"/>
                  <a:pt x="8729" y="2267"/>
                </a:cubicBezTo>
                <a:cubicBezTo>
                  <a:pt x="6428" y="2267"/>
                  <a:pt x="4164" y="1484"/>
                  <a:pt x="2346" y="1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41"/>
          <p:cNvSpPr/>
          <p:nvPr/>
        </p:nvSpPr>
        <p:spPr>
          <a:xfrm>
            <a:off x="3204127" y="1726597"/>
            <a:ext cx="300026" cy="627433"/>
          </a:xfrm>
          <a:custGeom>
            <a:rect b="b" l="l" r="r" t="t"/>
            <a:pathLst>
              <a:path extrusionOk="0" h="26421" w="12634">
                <a:moveTo>
                  <a:pt x="358" y="0"/>
                </a:moveTo>
                <a:lnTo>
                  <a:pt x="1" y="3489"/>
                </a:lnTo>
                <a:cubicBezTo>
                  <a:pt x="4596" y="4191"/>
                  <a:pt x="8121" y="7930"/>
                  <a:pt x="8549" y="12549"/>
                </a:cubicBezTo>
                <a:cubicBezTo>
                  <a:pt x="8990" y="17181"/>
                  <a:pt x="6227" y="21515"/>
                  <a:pt x="1846" y="23063"/>
                </a:cubicBezTo>
                <a:lnTo>
                  <a:pt x="2846" y="26420"/>
                </a:lnTo>
                <a:cubicBezTo>
                  <a:pt x="8823" y="24396"/>
                  <a:pt x="12633" y="18514"/>
                  <a:pt x="12038" y="12228"/>
                </a:cubicBezTo>
                <a:cubicBezTo>
                  <a:pt x="11454" y="5930"/>
                  <a:pt x="6608" y="869"/>
                  <a:pt x="358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" name="Google Shape;1670;p41"/>
          <p:cNvSpPr/>
          <p:nvPr/>
        </p:nvSpPr>
        <p:spPr>
          <a:xfrm>
            <a:off x="2844187" y="1723391"/>
            <a:ext cx="344125" cy="304633"/>
          </a:xfrm>
          <a:custGeom>
            <a:rect b="b" l="l" r="r" t="t"/>
            <a:pathLst>
              <a:path extrusionOk="0" h="12828" w="14491">
                <a:moveTo>
                  <a:pt x="13612" y="0"/>
                </a:moveTo>
                <a:cubicBezTo>
                  <a:pt x="6480" y="0"/>
                  <a:pt x="493" y="5525"/>
                  <a:pt x="1" y="12732"/>
                </a:cubicBezTo>
                <a:lnTo>
                  <a:pt x="3513" y="12827"/>
                </a:lnTo>
                <a:cubicBezTo>
                  <a:pt x="3940" y="7535"/>
                  <a:pt x="8365" y="3504"/>
                  <a:pt x="13618" y="3504"/>
                </a:cubicBezTo>
                <a:cubicBezTo>
                  <a:pt x="13789" y="3504"/>
                  <a:pt x="13961" y="3508"/>
                  <a:pt x="14134" y="3517"/>
                </a:cubicBezTo>
                <a:lnTo>
                  <a:pt x="14491" y="28"/>
                </a:lnTo>
                <a:cubicBezTo>
                  <a:pt x="14196" y="9"/>
                  <a:pt x="13903" y="0"/>
                  <a:pt x="13612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41"/>
          <p:cNvSpPr/>
          <p:nvPr/>
        </p:nvSpPr>
        <p:spPr>
          <a:xfrm>
            <a:off x="3238063" y="2738526"/>
            <a:ext cx="69865" cy="69865"/>
          </a:xfrm>
          <a:custGeom>
            <a:rect b="b" l="l" r="r" t="t"/>
            <a:pathLst>
              <a:path extrusionOk="0" h="2942" w="2942">
                <a:moveTo>
                  <a:pt x="1465" y="1"/>
                </a:moveTo>
                <a:cubicBezTo>
                  <a:pt x="655" y="1"/>
                  <a:pt x="0" y="656"/>
                  <a:pt x="0" y="1465"/>
                </a:cubicBezTo>
                <a:cubicBezTo>
                  <a:pt x="0" y="2287"/>
                  <a:pt x="655" y="2941"/>
                  <a:pt x="1465" y="2941"/>
                </a:cubicBezTo>
                <a:cubicBezTo>
                  <a:pt x="2286" y="2941"/>
                  <a:pt x="2941" y="2287"/>
                  <a:pt x="2941" y="1465"/>
                </a:cubicBezTo>
                <a:cubicBezTo>
                  <a:pt x="2941" y="656"/>
                  <a:pt x="2286" y="1"/>
                  <a:pt x="1465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41"/>
          <p:cNvSpPr/>
          <p:nvPr/>
        </p:nvSpPr>
        <p:spPr>
          <a:xfrm>
            <a:off x="5831100" y="2738526"/>
            <a:ext cx="69865" cy="69865"/>
          </a:xfrm>
          <a:custGeom>
            <a:rect b="b" l="l" r="r" t="t"/>
            <a:pathLst>
              <a:path extrusionOk="0" h="2942" w="2942">
                <a:moveTo>
                  <a:pt x="1465" y="1"/>
                </a:moveTo>
                <a:cubicBezTo>
                  <a:pt x="655" y="1"/>
                  <a:pt x="0" y="656"/>
                  <a:pt x="0" y="1465"/>
                </a:cubicBezTo>
                <a:cubicBezTo>
                  <a:pt x="0" y="2287"/>
                  <a:pt x="655" y="2941"/>
                  <a:pt x="1465" y="2941"/>
                </a:cubicBezTo>
                <a:cubicBezTo>
                  <a:pt x="2286" y="2941"/>
                  <a:pt x="2941" y="2287"/>
                  <a:pt x="2941" y="1465"/>
                </a:cubicBezTo>
                <a:cubicBezTo>
                  <a:pt x="2941" y="656"/>
                  <a:pt x="2286" y="1"/>
                  <a:pt x="1465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41"/>
          <p:cNvSpPr/>
          <p:nvPr/>
        </p:nvSpPr>
        <p:spPr>
          <a:xfrm>
            <a:off x="4534439" y="4034902"/>
            <a:ext cx="70150" cy="70150"/>
          </a:xfrm>
          <a:custGeom>
            <a:rect b="b" l="l" r="r" t="t"/>
            <a:pathLst>
              <a:path extrusionOk="0" h="2954" w="2954">
                <a:moveTo>
                  <a:pt x="1477" y="1"/>
                </a:moveTo>
                <a:cubicBezTo>
                  <a:pt x="667" y="1"/>
                  <a:pt x="0" y="656"/>
                  <a:pt x="0" y="1477"/>
                </a:cubicBezTo>
                <a:cubicBezTo>
                  <a:pt x="0" y="2287"/>
                  <a:pt x="667" y="2953"/>
                  <a:pt x="1477" y="2953"/>
                </a:cubicBezTo>
                <a:cubicBezTo>
                  <a:pt x="2286" y="2953"/>
                  <a:pt x="2953" y="2287"/>
                  <a:pt x="2953" y="1477"/>
                </a:cubicBezTo>
                <a:cubicBezTo>
                  <a:pt x="2953" y="656"/>
                  <a:pt x="2286" y="1"/>
                  <a:pt x="14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41"/>
          <p:cNvSpPr txBox="1"/>
          <p:nvPr>
            <p:ph idx="4294967295" type="subTitle"/>
          </p:nvPr>
        </p:nvSpPr>
        <p:spPr>
          <a:xfrm>
            <a:off x="6407137" y="3278742"/>
            <a:ext cx="1890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It’s a gas giant, composed mostly of hydrogen and helium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675" name="Google Shape;1675;p41"/>
          <p:cNvSpPr txBox="1"/>
          <p:nvPr>
            <p:ph idx="4294967295" type="ctrTitle"/>
          </p:nvPr>
        </p:nvSpPr>
        <p:spPr>
          <a:xfrm>
            <a:off x="6407138" y="2917989"/>
            <a:ext cx="1279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SATURN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676" name="Google Shape;1676;p41"/>
          <p:cNvGrpSpPr/>
          <p:nvPr/>
        </p:nvGrpSpPr>
        <p:grpSpPr>
          <a:xfrm>
            <a:off x="3033002" y="3312628"/>
            <a:ext cx="271916" cy="348066"/>
            <a:chOff x="1761450" y="238125"/>
            <a:chExt cx="4076700" cy="5218375"/>
          </a:xfrm>
        </p:grpSpPr>
        <p:sp>
          <p:nvSpPr>
            <p:cNvPr id="1677" name="Google Shape;1677;p41"/>
            <p:cNvSpPr/>
            <p:nvPr/>
          </p:nvSpPr>
          <p:spPr>
            <a:xfrm>
              <a:off x="1761450" y="238125"/>
              <a:ext cx="4076700" cy="5218375"/>
            </a:xfrm>
            <a:custGeom>
              <a:rect b="b" l="l" r="r" t="t"/>
              <a:pathLst>
                <a:path extrusionOk="0" h="208735" w="163068">
                  <a:moveTo>
                    <a:pt x="84584" y="6524"/>
                  </a:moveTo>
                  <a:cubicBezTo>
                    <a:pt x="124250" y="6524"/>
                    <a:pt x="156544" y="35066"/>
                    <a:pt x="156544" y="70165"/>
                  </a:cubicBezTo>
                  <a:lnTo>
                    <a:pt x="156544" y="109146"/>
                  </a:lnTo>
                  <a:cubicBezTo>
                    <a:pt x="156544" y="118704"/>
                    <a:pt x="151618" y="126793"/>
                    <a:pt x="143496" y="130838"/>
                  </a:cubicBezTo>
                  <a:lnTo>
                    <a:pt x="143496" y="124021"/>
                  </a:lnTo>
                  <a:cubicBezTo>
                    <a:pt x="143496" y="122227"/>
                    <a:pt x="142028" y="120759"/>
                    <a:pt x="140234" y="120759"/>
                  </a:cubicBezTo>
                  <a:cubicBezTo>
                    <a:pt x="138440" y="120759"/>
                    <a:pt x="136972" y="122227"/>
                    <a:pt x="136972" y="124021"/>
                  </a:cubicBezTo>
                  <a:lnTo>
                    <a:pt x="136972" y="163621"/>
                  </a:lnTo>
                  <a:cubicBezTo>
                    <a:pt x="136972" y="175038"/>
                    <a:pt x="122945" y="185281"/>
                    <a:pt x="114562" y="190370"/>
                  </a:cubicBezTo>
                  <a:cubicBezTo>
                    <a:pt x="102493" y="197709"/>
                    <a:pt x="89477" y="202211"/>
                    <a:pt x="86411" y="202211"/>
                  </a:cubicBezTo>
                  <a:lnTo>
                    <a:pt x="76658" y="202211"/>
                  </a:lnTo>
                  <a:cubicBezTo>
                    <a:pt x="73591" y="202211"/>
                    <a:pt x="60576" y="197709"/>
                    <a:pt x="48507" y="190370"/>
                  </a:cubicBezTo>
                  <a:cubicBezTo>
                    <a:pt x="40123" y="185281"/>
                    <a:pt x="26097" y="175038"/>
                    <a:pt x="26097" y="163621"/>
                  </a:cubicBezTo>
                  <a:lnTo>
                    <a:pt x="26097" y="124021"/>
                  </a:lnTo>
                  <a:cubicBezTo>
                    <a:pt x="26097" y="122227"/>
                    <a:pt x="24629" y="120759"/>
                    <a:pt x="22835" y="120759"/>
                  </a:cubicBezTo>
                  <a:cubicBezTo>
                    <a:pt x="21041" y="120759"/>
                    <a:pt x="19573" y="122227"/>
                    <a:pt x="19573" y="124021"/>
                  </a:cubicBezTo>
                  <a:lnTo>
                    <a:pt x="19573" y="130871"/>
                  </a:lnTo>
                  <a:cubicBezTo>
                    <a:pt x="11450" y="126859"/>
                    <a:pt x="6525" y="118704"/>
                    <a:pt x="6525" y="109146"/>
                  </a:cubicBezTo>
                  <a:lnTo>
                    <a:pt x="6525" y="70165"/>
                  </a:lnTo>
                  <a:cubicBezTo>
                    <a:pt x="6525" y="35066"/>
                    <a:pt x="38721" y="6524"/>
                    <a:pt x="78289" y="6524"/>
                  </a:cubicBezTo>
                  <a:close/>
                  <a:moveTo>
                    <a:pt x="78289" y="0"/>
                  </a:moveTo>
                  <a:cubicBezTo>
                    <a:pt x="35133" y="0"/>
                    <a:pt x="1" y="31478"/>
                    <a:pt x="1" y="70165"/>
                  </a:cubicBezTo>
                  <a:lnTo>
                    <a:pt x="1" y="109146"/>
                  </a:lnTo>
                  <a:cubicBezTo>
                    <a:pt x="1" y="115572"/>
                    <a:pt x="1795" y="121639"/>
                    <a:pt x="5220" y="126728"/>
                  </a:cubicBezTo>
                  <a:cubicBezTo>
                    <a:pt x="8645" y="131784"/>
                    <a:pt x="13538" y="135666"/>
                    <a:pt x="19344" y="137917"/>
                  </a:cubicBezTo>
                  <a:cubicBezTo>
                    <a:pt x="19410" y="137949"/>
                    <a:pt x="19508" y="137949"/>
                    <a:pt x="19573" y="137982"/>
                  </a:cubicBezTo>
                  <a:lnTo>
                    <a:pt x="19573" y="163621"/>
                  </a:lnTo>
                  <a:cubicBezTo>
                    <a:pt x="19573" y="177485"/>
                    <a:pt x="33469" y="188869"/>
                    <a:pt x="45114" y="195948"/>
                  </a:cubicBezTo>
                  <a:cubicBezTo>
                    <a:pt x="57477" y="203483"/>
                    <a:pt x="71667" y="208735"/>
                    <a:pt x="76658" y="208735"/>
                  </a:cubicBezTo>
                  <a:lnTo>
                    <a:pt x="86411" y="208735"/>
                  </a:lnTo>
                  <a:cubicBezTo>
                    <a:pt x="91402" y="208735"/>
                    <a:pt x="105591" y="203483"/>
                    <a:pt x="117954" y="195948"/>
                  </a:cubicBezTo>
                  <a:cubicBezTo>
                    <a:pt x="129600" y="188869"/>
                    <a:pt x="143496" y="177485"/>
                    <a:pt x="143496" y="163621"/>
                  </a:cubicBezTo>
                  <a:lnTo>
                    <a:pt x="143496" y="137949"/>
                  </a:lnTo>
                  <a:cubicBezTo>
                    <a:pt x="143561" y="137917"/>
                    <a:pt x="143626" y="137917"/>
                    <a:pt x="143691" y="137884"/>
                  </a:cubicBezTo>
                  <a:cubicBezTo>
                    <a:pt x="155663" y="133252"/>
                    <a:pt x="163068" y="122259"/>
                    <a:pt x="163068" y="109146"/>
                  </a:cubicBezTo>
                  <a:lnTo>
                    <a:pt x="163068" y="70165"/>
                  </a:lnTo>
                  <a:cubicBezTo>
                    <a:pt x="163068" y="31478"/>
                    <a:pt x="127871" y="0"/>
                    <a:pt x="84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1"/>
            <p:cNvSpPr/>
            <p:nvPr/>
          </p:nvSpPr>
          <p:spPr>
            <a:xfrm>
              <a:off x="2527200" y="2311925"/>
              <a:ext cx="1065900" cy="931325"/>
            </a:xfrm>
            <a:custGeom>
              <a:rect b="b" l="l" r="r" t="t"/>
              <a:pathLst>
                <a:path extrusionOk="0" h="37253" w="42636">
                  <a:moveTo>
                    <a:pt x="25771" y="6524"/>
                  </a:moveTo>
                  <a:cubicBezTo>
                    <a:pt x="31479" y="6524"/>
                    <a:pt x="36111" y="9166"/>
                    <a:pt x="36111" y="12428"/>
                  </a:cubicBezTo>
                  <a:cubicBezTo>
                    <a:pt x="36111" y="16278"/>
                    <a:pt x="31283" y="22997"/>
                    <a:pt x="24401" y="26488"/>
                  </a:cubicBezTo>
                  <a:lnTo>
                    <a:pt x="18235" y="29587"/>
                  </a:lnTo>
                  <a:cubicBezTo>
                    <a:pt x="16768" y="30337"/>
                    <a:pt x="15332" y="30728"/>
                    <a:pt x="13995" y="30728"/>
                  </a:cubicBezTo>
                  <a:cubicBezTo>
                    <a:pt x="10505" y="30728"/>
                    <a:pt x="8156" y="28216"/>
                    <a:pt x="7634" y="24009"/>
                  </a:cubicBezTo>
                  <a:lnTo>
                    <a:pt x="7079" y="19344"/>
                  </a:lnTo>
                  <a:cubicBezTo>
                    <a:pt x="6721" y="16278"/>
                    <a:pt x="7569" y="13342"/>
                    <a:pt x="9493" y="11026"/>
                  </a:cubicBezTo>
                  <a:cubicBezTo>
                    <a:pt x="11418" y="8645"/>
                    <a:pt x="14256" y="7242"/>
                    <a:pt x="17387" y="7046"/>
                  </a:cubicBezTo>
                  <a:lnTo>
                    <a:pt x="24466" y="6557"/>
                  </a:lnTo>
                  <a:cubicBezTo>
                    <a:pt x="24890" y="6524"/>
                    <a:pt x="25347" y="6524"/>
                    <a:pt x="25771" y="6524"/>
                  </a:cubicBezTo>
                  <a:close/>
                  <a:moveTo>
                    <a:pt x="25771" y="0"/>
                  </a:moveTo>
                  <a:cubicBezTo>
                    <a:pt x="25183" y="0"/>
                    <a:pt x="24596" y="0"/>
                    <a:pt x="24042" y="33"/>
                  </a:cubicBezTo>
                  <a:lnTo>
                    <a:pt x="16931" y="522"/>
                  </a:lnTo>
                  <a:cubicBezTo>
                    <a:pt x="12005" y="848"/>
                    <a:pt x="7569" y="3099"/>
                    <a:pt x="4470" y="6850"/>
                  </a:cubicBezTo>
                  <a:cubicBezTo>
                    <a:pt x="1371" y="10569"/>
                    <a:pt x="1" y="15266"/>
                    <a:pt x="588" y="20127"/>
                  </a:cubicBezTo>
                  <a:lnTo>
                    <a:pt x="1175" y="24759"/>
                  </a:lnTo>
                  <a:cubicBezTo>
                    <a:pt x="2056" y="32229"/>
                    <a:pt x="7210" y="37252"/>
                    <a:pt x="13995" y="37252"/>
                  </a:cubicBezTo>
                  <a:cubicBezTo>
                    <a:pt x="16376" y="37252"/>
                    <a:pt x="18790" y="36632"/>
                    <a:pt x="21204" y="35425"/>
                  </a:cubicBezTo>
                  <a:lnTo>
                    <a:pt x="27336" y="32327"/>
                  </a:lnTo>
                  <a:cubicBezTo>
                    <a:pt x="35915" y="27988"/>
                    <a:pt x="42635" y="19246"/>
                    <a:pt x="42635" y="12428"/>
                  </a:cubicBezTo>
                  <a:cubicBezTo>
                    <a:pt x="42635" y="5350"/>
                    <a:pt x="35394" y="0"/>
                    <a:pt x="25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1"/>
            <p:cNvSpPr/>
            <p:nvPr/>
          </p:nvSpPr>
          <p:spPr>
            <a:xfrm>
              <a:off x="4050550" y="2311925"/>
              <a:ext cx="1065900" cy="931325"/>
            </a:xfrm>
            <a:custGeom>
              <a:rect b="b" l="l" r="r" t="t"/>
              <a:pathLst>
                <a:path extrusionOk="0" h="37253" w="42636">
                  <a:moveTo>
                    <a:pt x="16898" y="6524"/>
                  </a:moveTo>
                  <a:cubicBezTo>
                    <a:pt x="17322" y="6524"/>
                    <a:pt x="17746" y="6524"/>
                    <a:pt x="18170" y="6557"/>
                  </a:cubicBezTo>
                  <a:lnTo>
                    <a:pt x="25249" y="7046"/>
                  </a:lnTo>
                  <a:cubicBezTo>
                    <a:pt x="28413" y="7242"/>
                    <a:pt x="31218" y="8645"/>
                    <a:pt x="33175" y="11026"/>
                  </a:cubicBezTo>
                  <a:cubicBezTo>
                    <a:pt x="35067" y="13342"/>
                    <a:pt x="35948" y="16278"/>
                    <a:pt x="35557" y="19344"/>
                  </a:cubicBezTo>
                  <a:lnTo>
                    <a:pt x="35002" y="24009"/>
                  </a:lnTo>
                  <a:cubicBezTo>
                    <a:pt x="34513" y="28216"/>
                    <a:pt x="32131" y="30728"/>
                    <a:pt x="28674" y="30728"/>
                  </a:cubicBezTo>
                  <a:cubicBezTo>
                    <a:pt x="27304" y="30728"/>
                    <a:pt x="25868" y="30337"/>
                    <a:pt x="24401" y="29587"/>
                  </a:cubicBezTo>
                  <a:lnTo>
                    <a:pt x="18268" y="26488"/>
                  </a:lnTo>
                  <a:cubicBezTo>
                    <a:pt x="11353" y="22997"/>
                    <a:pt x="6525" y="16278"/>
                    <a:pt x="6525" y="12428"/>
                  </a:cubicBezTo>
                  <a:cubicBezTo>
                    <a:pt x="6525" y="9166"/>
                    <a:pt x="11189" y="6524"/>
                    <a:pt x="16898" y="6524"/>
                  </a:cubicBezTo>
                  <a:close/>
                  <a:moveTo>
                    <a:pt x="16898" y="0"/>
                  </a:moveTo>
                  <a:cubicBezTo>
                    <a:pt x="7275" y="0"/>
                    <a:pt x="1" y="5350"/>
                    <a:pt x="1" y="12428"/>
                  </a:cubicBezTo>
                  <a:cubicBezTo>
                    <a:pt x="1" y="19246"/>
                    <a:pt x="6721" y="27988"/>
                    <a:pt x="15332" y="32327"/>
                  </a:cubicBezTo>
                  <a:lnTo>
                    <a:pt x="21465" y="35425"/>
                  </a:lnTo>
                  <a:cubicBezTo>
                    <a:pt x="23846" y="36632"/>
                    <a:pt x="26292" y="37252"/>
                    <a:pt x="28674" y="37252"/>
                  </a:cubicBezTo>
                  <a:cubicBezTo>
                    <a:pt x="35426" y="37252"/>
                    <a:pt x="40580" y="32229"/>
                    <a:pt x="41493" y="24759"/>
                  </a:cubicBezTo>
                  <a:lnTo>
                    <a:pt x="42048" y="20127"/>
                  </a:lnTo>
                  <a:cubicBezTo>
                    <a:pt x="42635" y="15266"/>
                    <a:pt x="41265" y="10569"/>
                    <a:pt x="38199" y="6850"/>
                  </a:cubicBezTo>
                  <a:cubicBezTo>
                    <a:pt x="35067" y="3099"/>
                    <a:pt x="30664" y="848"/>
                    <a:pt x="25705" y="522"/>
                  </a:cubicBezTo>
                  <a:lnTo>
                    <a:pt x="18627" y="33"/>
                  </a:lnTo>
                  <a:cubicBezTo>
                    <a:pt x="18040" y="0"/>
                    <a:pt x="17452" y="0"/>
                    <a:pt x="168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1"/>
            <p:cNvSpPr/>
            <p:nvPr/>
          </p:nvSpPr>
          <p:spPr>
            <a:xfrm>
              <a:off x="3473200" y="2970850"/>
              <a:ext cx="649975" cy="854650"/>
            </a:xfrm>
            <a:custGeom>
              <a:rect b="b" l="l" r="r" t="t"/>
              <a:pathLst>
                <a:path extrusionOk="0" h="34186" w="25999">
                  <a:moveTo>
                    <a:pt x="12983" y="6818"/>
                  </a:moveTo>
                  <a:cubicBezTo>
                    <a:pt x="13798" y="7764"/>
                    <a:pt x="15429" y="10536"/>
                    <a:pt x="17125" y="16897"/>
                  </a:cubicBezTo>
                  <a:cubicBezTo>
                    <a:pt x="18169" y="20779"/>
                    <a:pt x="18854" y="24726"/>
                    <a:pt x="19213" y="27662"/>
                  </a:cubicBezTo>
                  <a:lnTo>
                    <a:pt x="6785" y="27662"/>
                  </a:lnTo>
                  <a:cubicBezTo>
                    <a:pt x="7111" y="24726"/>
                    <a:pt x="7829" y="20779"/>
                    <a:pt x="8840" y="16897"/>
                  </a:cubicBezTo>
                  <a:cubicBezTo>
                    <a:pt x="10504" y="10569"/>
                    <a:pt x="12135" y="7764"/>
                    <a:pt x="12983" y="6818"/>
                  </a:cubicBezTo>
                  <a:close/>
                  <a:moveTo>
                    <a:pt x="12950" y="0"/>
                  </a:moveTo>
                  <a:cubicBezTo>
                    <a:pt x="8807" y="0"/>
                    <a:pt x="5611" y="4371"/>
                    <a:pt x="2936" y="13766"/>
                  </a:cubicBezTo>
                  <a:cubicBezTo>
                    <a:pt x="1272" y="19605"/>
                    <a:pt x="0" y="26977"/>
                    <a:pt x="0" y="30924"/>
                  </a:cubicBezTo>
                  <a:cubicBezTo>
                    <a:pt x="0" y="32718"/>
                    <a:pt x="1468" y="34186"/>
                    <a:pt x="3262" y="34186"/>
                  </a:cubicBezTo>
                  <a:lnTo>
                    <a:pt x="22736" y="34186"/>
                  </a:lnTo>
                  <a:cubicBezTo>
                    <a:pt x="24530" y="34186"/>
                    <a:pt x="25998" y="32718"/>
                    <a:pt x="25998" y="30924"/>
                  </a:cubicBezTo>
                  <a:cubicBezTo>
                    <a:pt x="25998" y="30826"/>
                    <a:pt x="25965" y="30761"/>
                    <a:pt x="25965" y="30663"/>
                  </a:cubicBezTo>
                  <a:cubicBezTo>
                    <a:pt x="25933" y="26683"/>
                    <a:pt x="24661" y="19507"/>
                    <a:pt x="23030" y="13766"/>
                  </a:cubicBezTo>
                  <a:cubicBezTo>
                    <a:pt x="20322" y="4371"/>
                    <a:pt x="17125" y="0"/>
                    <a:pt x="129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1"/>
            <p:cNvSpPr/>
            <p:nvPr/>
          </p:nvSpPr>
          <p:spPr>
            <a:xfrm>
              <a:off x="2520700" y="3626125"/>
              <a:ext cx="2556600" cy="851775"/>
            </a:xfrm>
            <a:custGeom>
              <a:rect b="b" l="l" r="r" t="t"/>
              <a:pathLst>
                <a:path extrusionOk="0" h="34071" w="102264">
                  <a:moveTo>
                    <a:pt x="3644" y="1"/>
                  </a:moveTo>
                  <a:cubicBezTo>
                    <a:pt x="2291" y="1"/>
                    <a:pt x="1021" y="860"/>
                    <a:pt x="555" y="2234"/>
                  </a:cubicBezTo>
                  <a:cubicBezTo>
                    <a:pt x="0" y="3930"/>
                    <a:pt x="913" y="5789"/>
                    <a:pt x="2642" y="6344"/>
                  </a:cubicBezTo>
                  <a:lnTo>
                    <a:pt x="18561" y="11693"/>
                  </a:lnTo>
                  <a:lnTo>
                    <a:pt x="18561" y="20827"/>
                  </a:lnTo>
                  <a:cubicBezTo>
                    <a:pt x="18561" y="29537"/>
                    <a:pt x="27792" y="34071"/>
                    <a:pt x="36958" y="34071"/>
                  </a:cubicBezTo>
                  <a:lnTo>
                    <a:pt x="64685" y="34071"/>
                  </a:lnTo>
                  <a:cubicBezTo>
                    <a:pt x="68893" y="34071"/>
                    <a:pt x="73297" y="33059"/>
                    <a:pt x="76689" y="31265"/>
                  </a:cubicBezTo>
                  <a:cubicBezTo>
                    <a:pt x="81256" y="28851"/>
                    <a:pt x="83800" y="25231"/>
                    <a:pt x="83800" y="21023"/>
                  </a:cubicBezTo>
                  <a:cubicBezTo>
                    <a:pt x="83800" y="20957"/>
                    <a:pt x="83768" y="20860"/>
                    <a:pt x="83768" y="20794"/>
                  </a:cubicBezTo>
                  <a:lnTo>
                    <a:pt x="83768" y="11693"/>
                  </a:lnTo>
                  <a:lnTo>
                    <a:pt x="99621" y="6344"/>
                  </a:lnTo>
                  <a:cubicBezTo>
                    <a:pt x="101317" y="5789"/>
                    <a:pt x="102263" y="3930"/>
                    <a:pt x="101676" y="2234"/>
                  </a:cubicBezTo>
                  <a:cubicBezTo>
                    <a:pt x="101209" y="860"/>
                    <a:pt x="99960" y="1"/>
                    <a:pt x="98599" y="1"/>
                  </a:cubicBezTo>
                  <a:cubicBezTo>
                    <a:pt x="98247" y="1"/>
                    <a:pt x="97888" y="58"/>
                    <a:pt x="97533" y="179"/>
                  </a:cubicBezTo>
                  <a:lnTo>
                    <a:pt x="79462" y="6246"/>
                  </a:lnTo>
                  <a:cubicBezTo>
                    <a:pt x="78157" y="6703"/>
                    <a:pt x="77244" y="7942"/>
                    <a:pt x="77244" y="9345"/>
                  </a:cubicBezTo>
                  <a:lnTo>
                    <a:pt x="77244" y="21023"/>
                  </a:lnTo>
                  <a:cubicBezTo>
                    <a:pt x="77244" y="21088"/>
                    <a:pt x="77244" y="21153"/>
                    <a:pt x="77244" y="21186"/>
                  </a:cubicBezTo>
                  <a:cubicBezTo>
                    <a:pt x="77179" y="22817"/>
                    <a:pt x="75906" y="24252"/>
                    <a:pt x="73982" y="25329"/>
                  </a:cubicBezTo>
                  <a:lnTo>
                    <a:pt x="73982" y="24285"/>
                  </a:lnTo>
                  <a:cubicBezTo>
                    <a:pt x="73982" y="22491"/>
                    <a:pt x="72547" y="21023"/>
                    <a:pt x="70720" y="21023"/>
                  </a:cubicBezTo>
                  <a:cubicBezTo>
                    <a:pt x="68926" y="21023"/>
                    <a:pt x="67458" y="22491"/>
                    <a:pt x="67458" y="24285"/>
                  </a:cubicBezTo>
                  <a:lnTo>
                    <a:pt x="67458" y="27351"/>
                  </a:lnTo>
                  <a:cubicBezTo>
                    <a:pt x="66545" y="27481"/>
                    <a:pt x="65599" y="27547"/>
                    <a:pt x="64685" y="27547"/>
                  </a:cubicBezTo>
                  <a:lnTo>
                    <a:pt x="60934" y="27547"/>
                  </a:lnTo>
                  <a:lnTo>
                    <a:pt x="60934" y="24285"/>
                  </a:lnTo>
                  <a:cubicBezTo>
                    <a:pt x="60934" y="22491"/>
                    <a:pt x="59499" y="21023"/>
                    <a:pt x="57672" y="21023"/>
                  </a:cubicBezTo>
                  <a:cubicBezTo>
                    <a:pt x="55878" y="21023"/>
                    <a:pt x="54410" y="22491"/>
                    <a:pt x="54410" y="24285"/>
                  </a:cubicBezTo>
                  <a:lnTo>
                    <a:pt x="54410" y="27547"/>
                  </a:lnTo>
                  <a:lnTo>
                    <a:pt x="47919" y="27547"/>
                  </a:lnTo>
                  <a:lnTo>
                    <a:pt x="47919" y="24285"/>
                  </a:lnTo>
                  <a:cubicBezTo>
                    <a:pt x="47919" y="22491"/>
                    <a:pt x="46451" y="21023"/>
                    <a:pt x="44657" y="21023"/>
                  </a:cubicBezTo>
                  <a:cubicBezTo>
                    <a:pt x="42830" y="21023"/>
                    <a:pt x="41395" y="22491"/>
                    <a:pt x="41395" y="24285"/>
                  </a:cubicBezTo>
                  <a:lnTo>
                    <a:pt x="41395" y="27547"/>
                  </a:lnTo>
                  <a:lnTo>
                    <a:pt x="36958" y="27547"/>
                  </a:lnTo>
                  <a:cubicBezTo>
                    <a:pt x="36208" y="27547"/>
                    <a:pt x="35523" y="27514"/>
                    <a:pt x="34871" y="27449"/>
                  </a:cubicBezTo>
                  <a:lnTo>
                    <a:pt x="34871" y="24285"/>
                  </a:lnTo>
                  <a:cubicBezTo>
                    <a:pt x="34871" y="22491"/>
                    <a:pt x="33403" y="21023"/>
                    <a:pt x="31609" y="21023"/>
                  </a:cubicBezTo>
                  <a:cubicBezTo>
                    <a:pt x="29782" y="21023"/>
                    <a:pt x="28347" y="22491"/>
                    <a:pt x="28347" y="24285"/>
                  </a:cubicBezTo>
                  <a:lnTo>
                    <a:pt x="28347" y="25492"/>
                  </a:lnTo>
                  <a:cubicBezTo>
                    <a:pt x="26129" y="24122"/>
                    <a:pt x="25085" y="22295"/>
                    <a:pt x="25085" y="20827"/>
                  </a:cubicBezTo>
                  <a:lnTo>
                    <a:pt x="25085" y="9345"/>
                  </a:lnTo>
                  <a:cubicBezTo>
                    <a:pt x="25085" y="7942"/>
                    <a:pt x="24171" y="6703"/>
                    <a:pt x="22834" y="6246"/>
                  </a:cubicBezTo>
                  <a:lnTo>
                    <a:pt x="4697" y="179"/>
                  </a:lnTo>
                  <a:cubicBezTo>
                    <a:pt x="4349" y="58"/>
                    <a:pt x="3994" y="1"/>
                    <a:pt x="3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1"/>
            <p:cNvSpPr/>
            <p:nvPr/>
          </p:nvSpPr>
          <p:spPr>
            <a:xfrm>
              <a:off x="4129650" y="597175"/>
              <a:ext cx="454275" cy="241175"/>
            </a:xfrm>
            <a:custGeom>
              <a:rect b="b" l="l" r="r" t="t"/>
              <a:pathLst>
                <a:path extrusionOk="0" h="9647" w="18171">
                  <a:moveTo>
                    <a:pt x="3572" y="0"/>
                  </a:moveTo>
                  <a:cubicBezTo>
                    <a:pt x="2036" y="0"/>
                    <a:pt x="645" y="1074"/>
                    <a:pt x="327" y="2633"/>
                  </a:cubicBezTo>
                  <a:cubicBezTo>
                    <a:pt x="1" y="4394"/>
                    <a:pt x="1143" y="6123"/>
                    <a:pt x="2904" y="6482"/>
                  </a:cubicBezTo>
                  <a:cubicBezTo>
                    <a:pt x="6460" y="7167"/>
                    <a:pt x="9983" y="8178"/>
                    <a:pt x="13343" y="9451"/>
                  </a:cubicBezTo>
                  <a:cubicBezTo>
                    <a:pt x="13734" y="9581"/>
                    <a:pt x="14125" y="9646"/>
                    <a:pt x="14484" y="9646"/>
                  </a:cubicBezTo>
                  <a:cubicBezTo>
                    <a:pt x="15822" y="9646"/>
                    <a:pt x="17061" y="8863"/>
                    <a:pt x="17550" y="7559"/>
                  </a:cubicBezTo>
                  <a:cubicBezTo>
                    <a:pt x="18170" y="5862"/>
                    <a:pt x="17322" y="3970"/>
                    <a:pt x="15659" y="3351"/>
                  </a:cubicBezTo>
                  <a:cubicBezTo>
                    <a:pt x="11940" y="1948"/>
                    <a:pt x="8091" y="839"/>
                    <a:pt x="4176" y="56"/>
                  </a:cubicBezTo>
                  <a:cubicBezTo>
                    <a:pt x="3974" y="18"/>
                    <a:pt x="3772" y="0"/>
                    <a:pt x="3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1"/>
            <p:cNvSpPr/>
            <p:nvPr/>
          </p:nvSpPr>
          <p:spPr>
            <a:xfrm>
              <a:off x="4655650" y="798325"/>
              <a:ext cx="647525" cy="588025"/>
            </a:xfrm>
            <a:custGeom>
              <a:rect b="b" l="l" r="r" t="t"/>
              <a:pathLst>
                <a:path extrusionOk="0" h="23521" w="25901">
                  <a:moveTo>
                    <a:pt x="3703" y="1"/>
                  </a:moveTo>
                  <a:cubicBezTo>
                    <a:pt x="2592" y="1"/>
                    <a:pt x="1518" y="565"/>
                    <a:pt x="914" y="1600"/>
                  </a:cubicBezTo>
                  <a:cubicBezTo>
                    <a:pt x="1" y="3133"/>
                    <a:pt x="490" y="5156"/>
                    <a:pt x="2056" y="6069"/>
                  </a:cubicBezTo>
                  <a:cubicBezTo>
                    <a:pt x="5285" y="7994"/>
                    <a:pt x="8351" y="10212"/>
                    <a:pt x="11124" y="12691"/>
                  </a:cubicBezTo>
                  <a:cubicBezTo>
                    <a:pt x="14354" y="15562"/>
                    <a:pt x="17191" y="18726"/>
                    <a:pt x="19507" y="22118"/>
                  </a:cubicBezTo>
                  <a:cubicBezTo>
                    <a:pt x="20160" y="23031"/>
                    <a:pt x="21171" y="23521"/>
                    <a:pt x="22215" y="23521"/>
                  </a:cubicBezTo>
                  <a:cubicBezTo>
                    <a:pt x="22835" y="23521"/>
                    <a:pt x="23487" y="23325"/>
                    <a:pt x="24042" y="22934"/>
                  </a:cubicBezTo>
                  <a:cubicBezTo>
                    <a:pt x="25542" y="21922"/>
                    <a:pt x="25901" y="19867"/>
                    <a:pt x="24890" y="18399"/>
                  </a:cubicBezTo>
                  <a:cubicBezTo>
                    <a:pt x="22248" y="14583"/>
                    <a:pt x="19083" y="11027"/>
                    <a:pt x="15463" y="7831"/>
                  </a:cubicBezTo>
                  <a:cubicBezTo>
                    <a:pt x="12396" y="5058"/>
                    <a:pt x="8971" y="2579"/>
                    <a:pt x="5383" y="459"/>
                  </a:cubicBezTo>
                  <a:cubicBezTo>
                    <a:pt x="4852" y="149"/>
                    <a:pt x="4273" y="1"/>
                    <a:pt x="37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4" name="Google Shape;1684;p41"/>
          <p:cNvGrpSpPr/>
          <p:nvPr/>
        </p:nvGrpSpPr>
        <p:grpSpPr>
          <a:xfrm>
            <a:off x="3026400" y="1893998"/>
            <a:ext cx="290709" cy="290709"/>
            <a:chOff x="1190625" y="238125"/>
            <a:chExt cx="5219200" cy="5219200"/>
          </a:xfrm>
        </p:grpSpPr>
        <p:sp>
          <p:nvSpPr>
            <p:cNvPr id="1685" name="Google Shape;1685;p41"/>
            <p:cNvSpPr/>
            <p:nvPr/>
          </p:nvSpPr>
          <p:spPr>
            <a:xfrm>
              <a:off x="3066250" y="2113750"/>
              <a:ext cx="1467925" cy="1467925"/>
            </a:xfrm>
            <a:custGeom>
              <a:rect b="b" l="l" r="r" t="t"/>
              <a:pathLst>
                <a:path extrusionOk="0" h="58717" w="58717">
                  <a:moveTo>
                    <a:pt x="29359" y="6525"/>
                  </a:moveTo>
                  <a:cubicBezTo>
                    <a:pt x="41950" y="6525"/>
                    <a:pt x="52192" y="16767"/>
                    <a:pt x="52192" y="29359"/>
                  </a:cubicBezTo>
                  <a:cubicBezTo>
                    <a:pt x="52192" y="41950"/>
                    <a:pt x="41950" y="52192"/>
                    <a:pt x="29359" y="52192"/>
                  </a:cubicBezTo>
                  <a:cubicBezTo>
                    <a:pt x="16767" y="52192"/>
                    <a:pt x="6525" y="41950"/>
                    <a:pt x="6525" y="29359"/>
                  </a:cubicBezTo>
                  <a:cubicBezTo>
                    <a:pt x="6525" y="16767"/>
                    <a:pt x="16767" y="6525"/>
                    <a:pt x="29359" y="6525"/>
                  </a:cubicBezTo>
                  <a:close/>
                  <a:moveTo>
                    <a:pt x="29359" y="1"/>
                  </a:moveTo>
                  <a:cubicBezTo>
                    <a:pt x="13179" y="1"/>
                    <a:pt x="1" y="13179"/>
                    <a:pt x="1" y="29359"/>
                  </a:cubicBezTo>
                  <a:cubicBezTo>
                    <a:pt x="1" y="45538"/>
                    <a:pt x="13179" y="58716"/>
                    <a:pt x="29359" y="58716"/>
                  </a:cubicBezTo>
                  <a:cubicBezTo>
                    <a:pt x="45538" y="58716"/>
                    <a:pt x="58716" y="45538"/>
                    <a:pt x="58716" y="29359"/>
                  </a:cubicBezTo>
                  <a:cubicBezTo>
                    <a:pt x="58716" y="13179"/>
                    <a:pt x="45538" y="1"/>
                    <a:pt x="29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1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6524"/>
                  </a:moveTo>
                  <a:cubicBezTo>
                    <a:pt x="130512" y="6524"/>
                    <a:pt x="155107" y="16701"/>
                    <a:pt x="173570" y="35197"/>
                  </a:cubicBezTo>
                  <a:cubicBezTo>
                    <a:pt x="192066" y="53660"/>
                    <a:pt x="202243" y="78255"/>
                    <a:pt x="202243" y="104384"/>
                  </a:cubicBezTo>
                  <a:cubicBezTo>
                    <a:pt x="202243" y="130512"/>
                    <a:pt x="192066" y="155107"/>
                    <a:pt x="173570" y="173570"/>
                  </a:cubicBezTo>
                  <a:cubicBezTo>
                    <a:pt x="155107" y="192066"/>
                    <a:pt x="130512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107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202" y="178202"/>
                  </a:cubicBezTo>
                  <a:cubicBezTo>
                    <a:pt x="197905" y="158467"/>
                    <a:pt x="208767" y="132274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1"/>
            <p:cNvSpPr/>
            <p:nvPr/>
          </p:nvSpPr>
          <p:spPr>
            <a:xfrm>
              <a:off x="1697025" y="645850"/>
              <a:ext cx="4206375" cy="4301250"/>
            </a:xfrm>
            <a:custGeom>
              <a:rect b="b" l="l" r="r" t="t"/>
              <a:pathLst>
                <a:path extrusionOk="0" h="172050" w="168255">
                  <a:moveTo>
                    <a:pt x="84128" y="6525"/>
                  </a:moveTo>
                  <a:cubicBezTo>
                    <a:pt x="101710" y="6525"/>
                    <a:pt x="118476" y="12038"/>
                    <a:pt x="132568" y="22476"/>
                  </a:cubicBezTo>
                  <a:cubicBezTo>
                    <a:pt x="145225" y="31838"/>
                    <a:pt x="154750" y="44397"/>
                    <a:pt x="160328" y="58945"/>
                  </a:cubicBezTo>
                  <a:cubicBezTo>
                    <a:pt x="158273" y="59402"/>
                    <a:pt x="156478" y="60478"/>
                    <a:pt x="155141" y="61979"/>
                  </a:cubicBezTo>
                  <a:lnTo>
                    <a:pt x="117563" y="61979"/>
                  </a:lnTo>
                  <a:cubicBezTo>
                    <a:pt x="109538" y="51736"/>
                    <a:pt x="97176" y="45669"/>
                    <a:pt x="84128" y="45669"/>
                  </a:cubicBezTo>
                  <a:cubicBezTo>
                    <a:pt x="71080" y="45669"/>
                    <a:pt x="58717" y="51736"/>
                    <a:pt x="50692" y="61979"/>
                  </a:cubicBezTo>
                  <a:lnTo>
                    <a:pt x="13114" y="61979"/>
                  </a:lnTo>
                  <a:cubicBezTo>
                    <a:pt x="11777" y="60478"/>
                    <a:pt x="9983" y="59402"/>
                    <a:pt x="7928" y="58945"/>
                  </a:cubicBezTo>
                  <a:cubicBezTo>
                    <a:pt x="13506" y="44397"/>
                    <a:pt x="23031" y="31838"/>
                    <a:pt x="35687" y="22476"/>
                  </a:cubicBezTo>
                  <a:cubicBezTo>
                    <a:pt x="49779" y="12038"/>
                    <a:pt x="66545" y="6525"/>
                    <a:pt x="84128" y="6525"/>
                  </a:cubicBezTo>
                  <a:close/>
                  <a:moveTo>
                    <a:pt x="84128" y="52193"/>
                  </a:moveTo>
                  <a:cubicBezTo>
                    <a:pt x="95642" y="52193"/>
                    <a:pt x="106537" y="57771"/>
                    <a:pt x="113290" y="67133"/>
                  </a:cubicBezTo>
                  <a:cubicBezTo>
                    <a:pt x="113877" y="68013"/>
                    <a:pt x="114888" y="68503"/>
                    <a:pt x="115932" y="68503"/>
                  </a:cubicBezTo>
                  <a:lnTo>
                    <a:pt x="152629" y="68503"/>
                  </a:lnTo>
                  <a:lnTo>
                    <a:pt x="152629" y="107646"/>
                  </a:lnTo>
                  <a:lnTo>
                    <a:pt x="119977" y="107646"/>
                  </a:lnTo>
                  <a:cubicBezTo>
                    <a:pt x="111006" y="107646"/>
                    <a:pt x="103699" y="114953"/>
                    <a:pt x="103699" y="123924"/>
                  </a:cubicBezTo>
                  <a:lnTo>
                    <a:pt x="103699" y="156576"/>
                  </a:lnTo>
                  <a:lnTo>
                    <a:pt x="64556" y="156576"/>
                  </a:lnTo>
                  <a:lnTo>
                    <a:pt x="64556" y="123924"/>
                  </a:lnTo>
                  <a:cubicBezTo>
                    <a:pt x="64556" y="114953"/>
                    <a:pt x="57249" y="107646"/>
                    <a:pt x="48278" y="107646"/>
                  </a:cubicBezTo>
                  <a:lnTo>
                    <a:pt x="15626" y="107646"/>
                  </a:lnTo>
                  <a:lnTo>
                    <a:pt x="15626" y="68503"/>
                  </a:lnTo>
                  <a:lnTo>
                    <a:pt x="52323" y="68503"/>
                  </a:lnTo>
                  <a:cubicBezTo>
                    <a:pt x="53367" y="68503"/>
                    <a:pt x="54378" y="68013"/>
                    <a:pt x="54965" y="67133"/>
                  </a:cubicBezTo>
                  <a:cubicBezTo>
                    <a:pt x="61718" y="57771"/>
                    <a:pt x="72613" y="52193"/>
                    <a:pt x="84128" y="52193"/>
                  </a:cubicBezTo>
                  <a:close/>
                  <a:moveTo>
                    <a:pt x="48278" y="114170"/>
                  </a:moveTo>
                  <a:cubicBezTo>
                    <a:pt x="53661" y="114170"/>
                    <a:pt x="58032" y="118542"/>
                    <a:pt x="58032" y="123924"/>
                  </a:cubicBezTo>
                  <a:lnTo>
                    <a:pt x="58032" y="159088"/>
                  </a:lnTo>
                  <a:cubicBezTo>
                    <a:pt x="56531" y="160425"/>
                    <a:pt x="55455" y="162220"/>
                    <a:pt x="54998" y="164275"/>
                  </a:cubicBezTo>
                  <a:cubicBezTo>
                    <a:pt x="33404" y="155989"/>
                    <a:pt x="16213" y="138798"/>
                    <a:pt x="7928" y="117204"/>
                  </a:cubicBezTo>
                  <a:cubicBezTo>
                    <a:pt x="9983" y="116747"/>
                    <a:pt x="11777" y="115671"/>
                    <a:pt x="13114" y="114170"/>
                  </a:cubicBezTo>
                  <a:close/>
                  <a:moveTo>
                    <a:pt x="155141" y="114170"/>
                  </a:moveTo>
                  <a:cubicBezTo>
                    <a:pt x="156478" y="115671"/>
                    <a:pt x="158273" y="116747"/>
                    <a:pt x="160328" y="117204"/>
                  </a:cubicBezTo>
                  <a:cubicBezTo>
                    <a:pt x="152042" y="138798"/>
                    <a:pt x="134851" y="155989"/>
                    <a:pt x="113257" y="164275"/>
                  </a:cubicBezTo>
                  <a:cubicBezTo>
                    <a:pt x="112800" y="162220"/>
                    <a:pt x="111724" y="160425"/>
                    <a:pt x="110223" y="159088"/>
                  </a:cubicBezTo>
                  <a:lnTo>
                    <a:pt x="110223" y="123924"/>
                  </a:lnTo>
                  <a:cubicBezTo>
                    <a:pt x="110223" y="118542"/>
                    <a:pt x="114595" y="114170"/>
                    <a:pt x="119977" y="114170"/>
                  </a:cubicBezTo>
                  <a:close/>
                  <a:moveTo>
                    <a:pt x="84128" y="1"/>
                  </a:moveTo>
                  <a:cubicBezTo>
                    <a:pt x="65143" y="1"/>
                    <a:pt x="47039" y="5970"/>
                    <a:pt x="31805" y="17224"/>
                  </a:cubicBezTo>
                  <a:cubicBezTo>
                    <a:pt x="16898" y="28250"/>
                    <a:pt x="6003" y="43385"/>
                    <a:pt x="295" y="60967"/>
                  </a:cubicBezTo>
                  <a:cubicBezTo>
                    <a:pt x="1" y="61979"/>
                    <a:pt x="164" y="63055"/>
                    <a:pt x="784" y="63903"/>
                  </a:cubicBezTo>
                  <a:cubicBezTo>
                    <a:pt x="1404" y="64751"/>
                    <a:pt x="2382" y="65241"/>
                    <a:pt x="3426" y="65241"/>
                  </a:cubicBezTo>
                  <a:lnTo>
                    <a:pt x="5840" y="65241"/>
                  </a:lnTo>
                  <a:cubicBezTo>
                    <a:pt x="7634" y="65241"/>
                    <a:pt x="9102" y="66709"/>
                    <a:pt x="9102" y="68503"/>
                  </a:cubicBezTo>
                  <a:lnTo>
                    <a:pt x="9102" y="107646"/>
                  </a:lnTo>
                  <a:cubicBezTo>
                    <a:pt x="9102" y="109441"/>
                    <a:pt x="7634" y="110908"/>
                    <a:pt x="5840" y="110908"/>
                  </a:cubicBezTo>
                  <a:lnTo>
                    <a:pt x="3426" y="110908"/>
                  </a:lnTo>
                  <a:cubicBezTo>
                    <a:pt x="2382" y="110908"/>
                    <a:pt x="1404" y="111398"/>
                    <a:pt x="784" y="112246"/>
                  </a:cubicBezTo>
                  <a:cubicBezTo>
                    <a:pt x="164" y="113094"/>
                    <a:pt x="1" y="114170"/>
                    <a:pt x="295" y="115182"/>
                  </a:cubicBezTo>
                  <a:cubicBezTo>
                    <a:pt x="8971" y="142028"/>
                    <a:pt x="30174" y="163231"/>
                    <a:pt x="57020" y="171908"/>
                  </a:cubicBezTo>
                  <a:cubicBezTo>
                    <a:pt x="57345" y="172002"/>
                    <a:pt x="57677" y="172049"/>
                    <a:pt x="58006" y="172049"/>
                  </a:cubicBezTo>
                  <a:cubicBezTo>
                    <a:pt x="58700" y="172049"/>
                    <a:pt x="59381" y="171839"/>
                    <a:pt x="59956" y="171418"/>
                  </a:cubicBezTo>
                  <a:cubicBezTo>
                    <a:pt x="60804" y="170799"/>
                    <a:pt x="61294" y="169820"/>
                    <a:pt x="61294" y="168776"/>
                  </a:cubicBezTo>
                  <a:lnTo>
                    <a:pt x="61294" y="166362"/>
                  </a:lnTo>
                  <a:cubicBezTo>
                    <a:pt x="61294" y="164568"/>
                    <a:pt x="62762" y="163100"/>
                    <a:pt x="64556" y="163100"/>
                  </a:cubicBezTo>
                  <a:lnTo>
                    <a:pt x="103699" y="163100"/>
                  </a:lnTo>
                  <a:cubicBezTo>
                    <a:pt x="105494" y="163100"/>
                    <a:pt x="106961" y="164568"/>
                    <a:pt x="106961" y="166362"/>
                  </a:cubicBezTo>
                  <a:lnTo>
                    <a:pt x="106961" y="168776"/>
                  </a:lnTo>
                  <a:cubicBezTo>
                    <a:pt x="106961" y="169820"/>
                    <a:pt x="107451" y="170799"/>
                    <a:pt x="108299" y="171418"/>
                  </a:cubicBezTo>
                  <a:cubicBezTo>
                    <a:pt x="108853" y="171842"/>
                    <a:pt x="109538" y="172038"/>
                    <a:pt x="110223" y="172038"/>
                  </a:cubicBezTo>
                  <a:cubicBezTo>
                    <a:pt x="110550" y="172038"/>
                    <a:pt x="110908" y="172005"/>
                    <a:pt x="111235" y="171908"/>
                  </a:cubicBezTo>
                  <a:cubicBezTo>
                    <a:pt x="138081" y="163231"/>
                    <a:pt x="159284" y="142028"/>
                    <a:pt x="167961" y="115182"/>
                  </a:cubicBezTo>
                  <a:cubicBezTo>
                    <a:pt x="168254" y="114170"/>
                    <a:pt x="168091" y="113094"/>
                    <a:pt x="167471" y="112246"/>
                  </a:cubicBezTo>
                  <a:cubicBezTo>
                    <a:pt x="166852" y="111398"/>
                    <a:pt x="165873" y="110908"/>
                    <a:pt x="164829" y="110908"/>
                  </a:cubicBezTo>
                  <a:lnTo>
                    <a:pt x="162415" y="110908"/>
                  </a:lnTo>
                  <a:cubicBezTo>
                    <a:pt x="160621" y="110908"/>
                    <a:pt x="159153" y="109441"/>
                    <a:pt x="159153" y="107646"/>
                  </a:cubicBezTo>
                  <a:lnTo>
                    <a:pt x="159153" y="68503"/>
                  </a:lnTo>
                  <a:cubicBezTo>
                    <a:pt x="159153" y="66709"/>
                    <a:pt x="160621" y="65241"/>
                    <a:pt x="162415" y="65241"/>
                  </a:cubicBezTo>
                  <a:lnTo>
                    <a:pt x="164829" y="65241"/>
                  </a:lnTo>
                  <a:cubicBezTo>
                    <a:pt x="165873" y="65241"/>
                    <a:pt x="166852" y="64751"/>
                    <a:pt x="167471" y="63903"/>
                  </a:cubicBezTo>
                  <a:cubicBezTo>
                    <a:pt x="168091" y="63055"/>
                    <a:pt x="168254" y="61979"/>
                    <a:pt x="167961" y="60967"/>
                  </a:cubicBezTo>
                  <a:cubicBezTo>
                    <a:pt x="162252" y="43385"/>
                    <a:pt x="151390" y="28250"/>
                    <a:pt x="136450" y="17224"/>
                  </a:cubicBezTo>
                  <a:cubicBezTo>
                    <a:pt x="121216" y="5970"/>
                    <a:pt x="103112" y="1"/>
                    <a:pt x="84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1"/>
            <p:cNvSpPr/>
            <p:nvPr/>
          </p:nvSpPr>
          <p:spPr>
            <a:xfrm>
              <a:off x="2169200" y="27661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9787" y="6525"/>
                  </a:lnTo>
                  <a:cubicBezTo>
                    <a:pt x="11581" y="6525"/>
                    <a:pt x="13049" y="5057"/>
                    <a:pt x="13049" y="3263"/>
                  </a:cubicBezTo>
                  <a:cubicBezTo>
                    <a:pt x="13049" y="1468"/>
                    <a:pt x="11581" y="1"/>
                    <a:pt x="97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1"/>
            <p:cNvSpPr/>
            <p:nvPr/>
          </p:nvSpPr>
          <p:spPr>
            <a:xfrm>
              <a:off x="2658500" y="27661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9787" y="6525"/>
                  </a:lnTo>
                  <a:cubicBezTo>
                    <a:pt x="11581" y="6525"/>
                    <a:pt x="13049" y="5057"/>
                    <a:pt x="13049" y="3263"/>
                  </a:cubicBezTo>
                  <a:cubicBezTo>
                    <a:pt x="13049" y="1468"/>
                    <a:pt x="11581" y="1"/>
                    <a:pt x="97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1"/>
            <p:cNvSpPr/>
            <p:nvPr/>
          </p:nvSpPr>
          <p:spPr>
            <a:xfrm>
              <a:off x="2495400" y="292925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lnTo>
                    <a:pt x="1" y="9787"/>
                  </a:lnTo>
                  <a:cubicBezTo>
                    <a:pt x="1" y="11581"/>
                    <a:pt x="1469" y="13048"/>
                    <a:pt x="3263" y="13048"/>
                  </a:cubicBezTo>
                  <a:cubicBezTo>
                    <a:pt x="5057" y="13048"/>
                    <a:pt x="6525" y="11581"/>
                    <a:pt x="6525" y="9787"/>
                  </a:cubicBezTo>
                  <a:lnTo>
                    <a:pt x="6525" y="3263"/>
                  </a:lnTo>
                  <a:cubicBezTo>
                    <a:pt x="6525" y="1468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1"/>
            <p:cNvSpPr/>
            <p:nvPr/>
          </p:nvSpPr>
          <p:spPr>
            <a:xfrm>
              <a:off x="2495400" y="243995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lnTo>
                    <a:pt x="1" y="9787"/>
                  </a:lnTo>
                  <a:cubicBezTo>
                    <a:pt x="1" y="11581"/>
                    <a:pt x="1469" y="13049"/>
                    <a:pt x="3263" y="13049"/>
                  </a:cubicBezTo>
                  <a:cubicBezTo>
                    <a:pt x="5057" y="13049"/>
                    <a:pt x="6525" y="11581"/>
                    <a:pt x="6525" y="9787"/>
                  </a:cubicBezTo>
                  <a:lnTo>
                    <a:pt x="6525" y="3263"/>
                  </a:ln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1"/>
            <p:cNvSpPr/>
            <p:nvPr/>
          </p:nvSpPr>
          <p:spPr>
            <a:xfrm>
              <a:off x="4901125" y="30108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1"/>
            <p:cNvSpPr/>
            <p:nvPr/>
          </p:nvSpPr>
          <p:spPr>
            <a:xfrm>
              <a:off x="4901125" y="243995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1"/>
            <p:cNvSpPr/>
            <p:nvPr/>
          </p:nvSpPr>
          <p:spPr>
            <a:xfrm>
              <a:off x="5186550" y="27253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1"/>
            <p:cNvSpPr/>
            <p:nvPr/>
          </p:nvSpPr>
          <p:spPr>
            <a:xfrm>
              <a:off x="4615700" y="27253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1"/>
            <p:cNvSpPr/>
            <p:nvPr/>
          </p:nvSpPr>
          <p:spPr>
            <a:xfrm>
              <a:off x="3392450" y="37447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63" y="6524"/>
                  </a:cubicBezTo>
                  <a:lnTo>
                    <a:pt x="9787" y="6524"/>
                  </a:lnTo>
                  <a:cubicBezTo>
                    <a:pt x="11581" y="6524"/>
                    <a:pt x="13049" y="5056"/>
                    <a:pt x="13049" y="3262"/>
                  </a:cubicBezTo>
                  <a:cubicBezTo>
                    <a:pt x="13049" y="1468"/>
                    <a:pt x="11581" y="0"/>
                    <a:pt x="9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1"/>
            <p:cNvSpPr/>
            <p:nvPr/>
          </p:nvSpPr>
          <p:spPr>
            <a:xfrm>
              <a:off x="3881750" y="37447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0"/>
                  </a:moveTo>
                  <a:cubicBezTo>
                    <a:pt x="1468" y="0"/>
                    <a:pt x="1" y="1468"/>
                    <a:pt x="1" y="3262"/>
                  </a:cubicBezTo>
                  <a:cubicBezTo>
                    <a:pt x="1" y="5056"/>
                    <a:pt x="1468" y="6524"/>
                    <a:pt x="3263" y="6524"/>
                  </a:cubicBezTo>
                  <a:lnTo>
                    <a:pt x="9787" y="6524"/>
                  </a:lnTo>
                  <a:cubicBezTo>
                    <a:pt x="11581" y="6524"/>
                    <a:pt x="13049" y="5056"/>
                    <a:pt x="13049" y="3262"/>
                  </a:cubicBezTo>
                  <a:cubicBezTo>
                    <a:pt x="13049" y="1468"/>
                    <a:pt x="11581" y="0"/>
                    <a:pt x="9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1"/>
            <p:cNvSpPr/>
            <p:nvPr/>
          </p:nvSpPr>
          <p:spPr>
            <a:xfrm>
              <a:off x="3718650" y="24399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8645" y="6525"/>
                    <a:pt x="13049" y="10928"/>
                    <a:pt x="13049" y="16311"/>
                  </a:cubicBezTo>
                  <a:cubicBezTo>
                    <a:pt x="13049" y="18105"/>
                    <a:pt x="14516" y="19573"/>
                    <a:pt x="16311" y="19573"/>
                  </a:cubicBezTo>
                  <a:cubicBezTo>
                    <a:pt x="18105" y="19573"/>
                    <a:pt x="19573" y="18105"/>
                    <a:pt x="19573" y="16311"/>
                  </a:cubicBezTo>
                  <a:cubicBezTo>
                    <a:pt x="19573" y="7307"/>
                    <a:pt x="12266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9" name="Google Shape;1699;p41"/>
          <p:cNvSpPr/>
          <p:nvPr/>
        </p:nvSpPr>
        <p:spPr>
          <a:xfrm>
            <a:off x="5813812" y="1912168"/>
            <a:ext cx="272090" cy="271829"/>
          </a:xfrm>
          <a:custGeom>
            <a:rect b="b" l="l" r="r" t="t"/>
            <a:pathLst>
              <a:path extrusionOk="0" h="208698" w="208898">
                <a:moveTo>
                  <a:pt x="12591" y="7857"/>
                </a:moveTo>
                <a:lnTo>
                  <a:pt x="34088" y="10956"/>
                </a:lnTo>
                <a:lnTo>
                  <a:pt x="99817" y="76685"/>
                </a:lnTo>
                <a:lnTo>
                  <a:pt x="90618" y="85917"/>
                </a:lnTo>
                <a:cubicBezTo>
                  <a:pt x="90553" y="85851"/>
                  <a:pt x="90488" y="85786"/>
                  <a:pt x="90455" y="85721"/>
                </a:cubicBezTo>
                <a:lnTo>
                  <a:pt x="44852" y="40151"/>
                </a:lnTo>
                <a:cubicBezTo>
                  <a:pt x="44216" y="39515"/>
                  <a:pt x="43385" y="39197"/>
                  <a:pt x="42553" y="39197"/>
                </a:cubicBezTo>
                <a:cubicBezTo>
                  <a:pt x="41721" y="39197"/>
                  <a:pt x="40889" y="39515"/>
                  <a:pt x="40253" y="40151"/>
                </a:cubicBezTo>
                <a:cubicBezTo>
                  <a:pt x="38981" y="41423"/>
                  <a:pt x="38981" y="43478"/>
                  <a:pt x="40253" y="44750"/>
                </a:cubicBezTo>
                <a:lnTo>
                  <a:pt x="85823" y="90353"/>
                </a:lnTo>
                <a:cubicBezTo>
                  <a:pt x="85888" y="90386"/>
                  <a:pt x="85953" y="90451"/>
                  <a:pt x="86019" y="90484"/>
                </a:cubicBezTo>
                <a:lnTo>
                  <a:pt x="76755" y="99748"/>
                </a:lnTo>
                <a:cubicBezTo>
                  <a:pt x="76722" y="99682"/>
                  <a:pt x="76657" y="99617"/>
                  <a:pt x="76624" y="99552"/>
                </a:cubicBezTo>
                <a:lnTo>
                  <a:pt x="11058" y="33986"/>
                </a:lnTo>
                <a:lnTo>
                  <a:pt x="7959" y="12489"/>
                </a:lnTo>
                <a:lnTo>
                  <a:pt x="31022" y="35552"/>
                </a:lnTo>
                <a:cubicBezTo>
                  <a:pt x="31674" y="36171"/>
                  <a:pt x="32490" y="36498"/>
                  <a:pt x="33338" y="36498"/>
                </a:cubicBezTo>
                <a:cubicBezTo>
                  <a:pt x="34186" y="36498"/>
                  <a:pt x="35001" y="36171"/>
                  <a:pt x="35654" y="35552"/>
                </a:cubicBezTo>
                <a:cubicBezTo>
                  <a:pt x="36926" y="34279"/>
                  <a:pt x="36926" y="32192"/>
                  <a:pt x="35654" y="30920"/>
                </a:cubicBezTo>
                <a:lnTo>
                  <a:pt x="12591" y="7857"/>
                </a:lnTo>
                <a:close/>
                <a:moveTo>
                  <a:pt x="132111" y="108946"/>
                </a:moveTo>
                <a:cubicBezTo>
                  <a:pt x="132176" y="109012"/>
                  <a:pt x="132208" y="109077"/>
                  <a:pt x="132274" y="109109"/>
                </a:cubicBezTo>
                <a:lnTo>
                  <a:pt x="159316" y="136151"/>
                </a:lnTo>
                <a:lnTo>
                  <a:pt x="150084" y="145383"/>
                </a:lnTo>
                <a:lnTo>
                  <a:pt x="123042" y="118341"/>
                </a:lnTo>
                <a:cubicBezTo>
                  <a:pt x="123010" y="118276"/>
                  <a:pt x="122944" y="118243"/>
                  <a:pt x="122879" y="118178"/>
                </a:cubicBezTo>
                <a:lnTo>
                  <a:pt x="132111" y="108946"/>
                </a:lnTo>
                <a:close/>
                <a:moveTo>
                  <a:pt x="196306" y="7857"/>
                </a:moveTo>
                <a:lnTo>
                  <a:pt x="173244" y="30920"/>
                </a:lnTo>
                <a:cubicBezTo>
                  <a:pt x="171972" y="32192"/>
                  <a:pt x="171972" y="34279"/>
                  <a:pt x="173244" y="35552"/>
                </a:cubicBezTo>
                <a:cubicBezTo>
                  <a:pt x="173897" y="36171"/>
                  <a:pt x="174712" y="36498"/>
                  <a:pt x="175560" y="36498"/>
                </a:cubicBezTo>
                <a:cubicBezTo>
                  <a:pt x="176376" y="36498"/>
                  <a:pt x="177224" y="36171"/>
                  <a:pt x="177876" y="35552"/>
                </a:cubicBezTo>
                <a:lnTo>
                  <a:pt x="200906" y="12489"/>
                </a:lnTo>
                <a:lnTo>
                  <a:pt x="197840" y="33986"/>
                </a:lnTo>
                <a:lnTo>
                  <a:pt x="72645" y="159214"/>
                </a:lnTo>
                <a:lnTo>
                  <a:pt x="63413" y="149982"/>
                </a:lnTo>
                <a:lnTo>
                  <a:pt x="168645" y="44750"/>
                </a:lnTo>
                <a:cubicBezTo>
                  <a:pt x="169917" y="43478"/>
                  <a:pt x="169917" y="41423"/>
                  <a:pt x="168645" y="40151"/>
                </a:cubicBezTo>
                <a:cubicBezTo>
                  <a:pt x="168009" y="39515"/>
                  <a:pt x="167169" y="39197"/>
                  <a:pt x="166329" y="39197"/>
                </a:cubicBezTo>
                <a:cubicBezTo>
                  <a:pt x="165489" y="39197"/>
                  <a:pt x="164649" y="39515"/>
                  <a:pt x="164013" y="40151"/>
                </a:cubicBezTo>
                <a:lnTo>
                  <a:pt x="58814" y="145383"/>
                </a:lnTo>
                <a:lnTo>
                  <a:pt x="49582" y="136151"/>
                </a:lnTo>
                <a:lnTo>
                  <a:pt x="174777" y="10956"/>
                </a:lnTo>
                <a:lnTo>
                  <a:pt x="196306" y="7857"/>
                </a:lnTo>
                <a:close/>
                <a:moveTo>
                  <a:pt x="118280" y="122777"/>
                </a:moveTo>
                <a:cubicBezTo>
                  <a:pt x="118345" y="122842"/>
                  <a:pt x="118378" y="122908"/>
                  <a:pt x="118443" y="122940"/>
                </a:cubicBezTo>
                <a:lnTo>
                  <a:pt x="145485" y="149982"/>
                </a:lnTo>
                <a:lnTo>
                  <a:pt x="136253" y="159214"/>
                </a:lnTo>
                <a:lnTo>
                  <a:pt x="109211" y="132172"/>
                </a:lnTo>
                <a:cubicBezTo>
                  <a:pt x="109179" y="132106"/>
                  <a:pt x="109114" y="132074"/>
                  <a:pt x="109048" y="132009"/>
                </a:cubicBezTo>
                <a:lnTo>
                  <a:pt x="118280" y="122777"/>
                </a:lnTo>
                <a:close/>
                <a:moveTo>
                  <a:pt x="33436" y="130573"/>
                </a:moveTo>
                <a:cubicBezTo>
                  <a:pt x="34316" y="130573"/>
                  <a:pt x="35132" y="130932"/>
                  <a:pt x="35752" y="131552"/>
                </a:cubicBezTo>
                <a:lnTo>
                  <a:pt x="42667" y="138467"/>
                </a:lnTo>
                <a:lnTo>
                  <a:pt x="56498" y="152298"/>
                </a:lnTo>
                <a:lnTo>
                  <a:pt x="70329" y="166129"/>
                </a:lnTo>
                <a:lnTo>
                  <a:pt x="77244" y="173044"/>
                </a:lnTo>
                <a:cubicBezTo>
                  <a:pt x="78516" y="174317"/>
                  <a:pt x="78516" y="176372"/>
                  <a:pt x="77244" y="177644"/>
                </a:cubicBezTo>
                <a:cubicBezTo>
                  <a:pt x="76624" y="178264"/>
                  <a:pt x="75809" y="178622"/>
                  <a:pt x="74928" y="178622"/>
                </a:cubicBezTo>
                <a:cubicBezTo>
                  <a:pt x="74080" y="178622"/>
                  <a:pt x="73264" y="178264"/>
                  <a:pt x="72645" y="177644"/>
                </a:cubicBezTo>
                <a:lnTo>
                  <a:pt x="31119" y="136151"/>
                </a:lnTo>
                <a:cubicBezTo>
                  <a:pt x="30532" y="135532"/>
                  <a:pt x="30174" y="134716"/>
                  <a:pt x="30174" y="133835"/>
                </a:cubicBezTo>
                <a:cubicBezTo>
                  <a:pt x="30174" y="132987"/>
                  <a:pt x="30532" y="132172"/>
                  <a:pt x="31119" y="131552"/>
                </a:cubicBezTo>
                <a:cubicBezTo>
                  <a:pt x="31739" y="130932"/>
                  <a:pt x="32555" y="130573"/>
                  <a:pt x="33436" y="130573"/>
                </a:cubicBezTo>
                <a:close/>
                <a:moveTo>
                  <a:pt x="175462" y="130573"/>
                </a:moveTo>
                <a:cubicBezTo>
                  <a:pt x="176311" y="130573"/>
                  <a:pt x="177126" y="130932"/>
                  <a:pt x="177746" y="131552"/>
                </a:cubicBezTo>
                <a:cubicBezTo>
                  <a:pt x="178366" y="132172"/>
                  <a:pt x="178724" y="132987"/>
                  <a:pt x="178724" y="133835"/>
                </a:cubicBezTo>
                <a:cubicBezTo>
                  <a:pt x="178724" y="134716"/>
                  <a:pt x="178366" y="135532"/>
                  <a:pt x="177746" y="136151"/>
                </a:cubicBezTo>
                <a:lnTo>
                  <a:pt x="136253" y="177644"/>
                </a:lnTo>
                <a:cubicBezTo>
                  <a:pt x="135634" y="178264"/>
                  <a:pt x="134818" y="178622"/>
                  <a:pt x="133937" y="178622"/>
                </a:cubicBezTo>
                <a:cubicBezTo>
                  <a:pt x="133089" y="178622"/>
                  <a:pt x="132274" y="178264"/>
                  <a:pt x="131654" y="177644"/>
                </a:cubicBezTo>
                <a:cubicBezTo>
                  <a:pt x="130382" y="176372"/>
                  <a:pt x="130382" y="174317"/>
                  <a:pt x="131654" y="173044"/>
                </a:cubicBezTo>
                <a:lnTo>
                  <a:pt x="138569" y="166129"/>
                </a:lnTo>
                <a:lnTo>
                  <a:pt x="152400" y="152298"/>
                </a:lnTo>
                <a:lnTo>
                  <a:pt x="166231" y="138467"/>
                </a:lnTo>
                <a:lnTo>
                  <a:pt x="173146" y="131552"/>
                </a:lnTo>
                <a:cubicBezTo>
                  <a:pt x="173766" y="130932"/>
                  <a:pt x="174582" y="130573"/>
                  <a:pt x="175462" y="130573"/>
                </a:cubicBezTo>
                <a:close/>
                <a:moveTo>
                  <a:pt x="42667" y="156898"/>
                </a:moveTo>
                <a:lnTo>
                  <a:pt x="51898" y="166129"/>
                </a:lnTo>
                <a:lnTo>
                  <a:pt x="28314" y="189681"/>
                </a:lnTo>
                <a:lnTo>
                  <a:pt x="19115" y="180449"/>
                </a:lnTo>
                <a:lnTo>
                  <a:pt x="42667" y="156898"/>
                </a:lnTo>
                <a:close/>
                <a:moveTo>
                  <a:pt x="166231" y="156898"/>
                </a:moveTo>
                <a:lnTo>
                  <a:pt x="189783" y="180449"/>
                </a:lnTo>
                <a:lnTo>
                  <a:pt x="180551" y="189681"/>
                </a:lnTo>
                <a:lnTo>
                  <a:pt x="157000" y="166129"/>
                </a:lnTo>
                <a:lnTo>
                  <a:pt x="166231" y="156898"/>
                </a:lnTo>
                <a:close/>
                <a:moveTo>
                  <a:pt x="9884" y="181819"/>
                </a:moveTo>
                <a:cubicBezTo>
                  <a:pt x="10765" y="181819"/>
                  <a:pt x="11580" y="182145"/>
                  <a:pt x="12200" y="182765"/>
                </a:cubicBezTo>
                <a:lnTo>
                  <a:pt x="26031" y="196596"/>
                </a:lnTo>
                <a:cubicBezTo>
                  <a:pt x="26651" y="197216"/>
                  <a:pt x="26977" y="198031"/>
                  <a:pt x="26977" y="198912"/>
                </a:cubicBezTo>
                <a:cubicBezTo>
                  <a:pt x="26977" y="199793"/>
                  <a:pt x="26651" y="200608"/>
                  <a:pt x="26031" y="201195"/>
                </a:cubicBezTo>
                <a:cubicBezTo>
                  <a:pt x="25411" y="201815"/>
                  <a:pt x="24596" y="202174"/>
                  <a:pt x="23715" y="202174"/>
                </a:cubicBezTo>
                <a:cubicBezTo>
                  <a:pt x="22834" y="202174"/>
                  <a:pt x="22019" y="201815"/>
                  <a:pt x="21399" y="201195"/>
                </a:cubicBezTo>
                <a:lnTo>
                  <a:pt x="7568" y="187365"/>
                </a:lnTo>
                <a:cubicBezTo>
                  <a:pt x="6948" y="186745"/>
                  <a:pt x="6622" y="185929"/>
                  <a:pt x="6622" y="185081"/>
                </a:cubicBezTo>
                <a:cubicBezTo>
                  <a:pt x="6622" y="184200"/>
                  <a:pt x="6948" y="183385"/>
                  <a:pt x="7568" y="182765"/>
                </a:cubicBezTo>
                <a:cubicBezTo>
                  <a:pt x="8188" y="182145"/>
                  <a:pt x="9003" y="181819"/>
                  <a:pt x="9884" y="181819"/>
                </a:cubicBezTo>
                <a:close/>
                <a:moveTo>
                  <a:pt x="199014" y="181819"/>
                </a:moveTo>
                <a:cubicBezTo>
                  <a:pt x="199862" y="181819"/>
                  <a:pt x="200710" y="182145"/>
                  <a:pt x="201297" y="182765"/>
                </a:cubicBezTo>
                <a:cubicBezTo>
                  <a:pt x="201917" y="183385"/>
                  <a:pt x="202276" y="184200"/>
                  <a:pt x="202276" y="185081"/>
                </a:cubicBezTo>
                <a:cubicBezTo>
                  <a:pt x="202276" y="185929"/>
                  <a:pt x="201917" y="186745"/>
                  <a:pt x="201297" y="187365"/>
                </a:cubicBezTo>
                <a:lnTo>
                  <a:pt x="187467" y="201195"/>
                </a:lnTo>
                <a:cubicBezTo>
                  <a:pt x="186847" y="201815"/>
                  <a:pt x="186031" y="202174"/>
                  <a:pt x="185183" y="202174"/>
                </a:cubicBezTo>
                <a:cubicBezTo>
                  <a:pt x="184302" y="202174"/>
                  <a:pt x="183487" y="201815"/>
                  <a:pt x="182867" y="201195"/>
                </a:cubicBezTo>
                <a:cubicBezTo>
                  <a:pt x="182247" y="200608"/>
                  <a:pt x="181921" y="199793"/>
                  <a:pt x="181921" y="198912"/>
                </a:cubicBezTo>
                <a:cubicBezTo>
                  <a:pt x="181921" y="198031"/>
                  <a:pt x="182247" y="197216"/>
                  <a:pt x="182867" y="196596"/>
                </a:cubicBezTo>
                <a:lnTo>
                  <a:pt x="196698" y="182765"/>
                </a:lnTo>
                <a:cubicBezTo>
                  <a:pt x="197318" y="182145"/>
                  <a:pt x="198133" y="181819"/>
                  <a:pt x="199014" y="181819"/>
                </a:cubicBezTo>
                <a:close/>
                <a:moveTo>
                  <a:pt x="3380" y="0"/>
                </a:moveTo>
                <a:cubicBezTo>
                  <a:pt x="2519" y="0"/>
                  <a:pt x="1686" y="328"/>
                  <a:pt x="1044" y="942"/>
                </a:cubicBezTo>
                <a:cubicBezTo>
                  <a:pt x="326" y="1692"/>
                  <a:pt x="0" y="2703"/>
                  <a:pt x="131" y="3715"/>
                </a:cubicBezTo>
                <a:lnTo>
                  <a:pt x="4730" y="36008"/>
                </a:lnTo>
                <a:cubicBezTo>
                  <a:pt x="4828" y="36693"/>
                  <a:pt x="5154" y="37346"/>
                  <a:pt x="5676" y="37835"/>
                </a:cubicBezTo>
                <a:lnTo>
                  <a:pt x="71992" y="104184"/>
                </a:lnTo>
                <a:cubicBezTo>
                  <a:pt x="72057" y="104249"/>
                  <a:pt x="72123" y="104282"/>
                  <a:pt x="72155" y="104347"/>
                </a:cubicBezTo>
                <a:lnTo>
                  <a:pt x="44983" y="131552"/>
                </a:lnTo>
                <a:lnTo>
                  <a:pt x="40351" y="126920"/>
                </a:lnTo>
                <a:cubicBezTo>
                  <a:pt x="38524" y="125093"/>
                  <a:pt x="36045" y="124049"/>
                  <a:pt x="33436" y="124049"/>
                </a:cubicBezTo>
                <a:cubicBezTo>
                  <a:pt x="30826" y="124049"/>
                  <a:pt x="28379" y="125093"/>
                  <a:pt x="26520" y="126920"/>
                </a:cubicBezTo>
                <a:cubicBezTo>
                  <a:pt x="24661" y="128779"/>
                  <a:pt x="23650" y="131226"/>
                  <a:pt x="23650" y="133835"/>
                </a:cubicBezTo>
                <a:cubicBezTo>
                  <a:pt x="23650" y="136445"/>
                  <a:pt x="24661" y="138924"/>
                  <a:pt x="26520" y="140751"/>
                </a:cubicBezTo>
                <a:lnTo>
                  <a:pt x="38035" y="152298"/>
                </a:lnTo>
                <a:lnTo>
                  <a:pt x="14092" y="176241"/>
                </a:lnTo>
                <a:cubicBezTo>
                  <a:pt x="12787" y="175621"/>
                  <a:pt x="11352" y="175295"/>
                  <a:pt x="9884" y="175295"/>
                </a:cubicBezTo>
                <a:cubicBezTo>
                  <a:pt x="7274" y="175295"/>
                  <a:pt x="4828" y="176306"/>
                  <a:pt x="2969" y="178166"/>
                </a:cubicBezTo>
                <a:cubicBezTo>
                  <a:pt x="1109" y="179992"/>
                  <a:pt x="98" y="182472"/>
                  <a:pt x="98" y="185081"/>
                </a:cubicBezTo>
                <a:cubicBezTo>
                  <a:pt x="98" y="187691"/>
                  <a:pt x="1109" y="190137"/>
                  <a:pt x="2969" y="191997"/>
                </a:cubicBezTo>
                <a:lnTo>
                  <a:pt x="16799" y="205827"/>
                </a:lnTo>
                <a:cubicBezTo>
                  <a:pt x="18659" y="207687"/>
                  <a:pt x="21105" y="208698"/>
                  <a:pt x="23715" y="208698"/>
                </a:cubicBezTo>
                <a:cubicBezTo>
                  <a:pt x="26324" y="208698"/>
                  <a:pt x="28771" y="207687"/>
                  <a:pt x="30630" y="205827"/>
                </a:cubicBezTo>
                <a:cubicBezTo>
                  <a:pt x="32490" y="203968"/>
                  <a:pt x="33501" y="201522"/>
                  <a:pt x="33501" y="198912"/>
                </a:cubicBezTo>
                <a:cubicBezTo>
                  <a:pt x="33501" y="197411"/>
                  <a:pt x="33175" y="195976"/>
                  <a:pt x="32555" y="194671"/>
                </a:cubicBezTo>
                <a:lnTo>
                  <a:pt x="56498" y="170728"/>
                </a:lnTo>
                <a:lnTo>
                  <a:pt x="68013" y="182276"/>
                </a:lnTo>
                <a:cubicBezTo>
                  <a:pt x="69872" y="184103"/>
                  <a:pt x="72318" y="185146"/>
                  <a:pt x="74928" y="185146"/>
                </a:cubicBezTo>
                <a:cubicBezTo>
                  <a:pt x="77570" y="185146"/>
                  <a:pt x="80017" y="184103"/>
                  <a:pt x="81876" y="182276"/>
                </a:cubicBezTo>
                <a:cubicBezTo>
                  <a:pt x="85660" y="178459"/>
                  <a:pt x="85660" y="172229"/>
                  <a:pt x="81876" y="168445"/>
                </a:cubicBezTo>
                <a:lnTo>
                  <a:pt x="77244" y="163813"/>
                </a:lnTo>
                <a:lnTo>
                  <a:pt x="104449" y="136608"/>
                </a:lnTo>
                <a:cubicBezTo>
                  <a:pt x="104514" y="136673"/>
                  <a:pt x="104547" y="136738"/>
                  <a:pt x="104612" y="136771"/>
                </a:cubicBezTo>
                <a:lnTo>
                  <a:pt x="131654" y="163813"/>
                </a:lnTo>
                <a:lnTo>
                  <a:pt x="127022" y="168445"/>
                </a:lnTo>
                <a:cubicBezTo>
                  <a:pt x="123205" y="172229"/>
                  <a:pt x="123205" y="178459"/>
                  <a:pt x="127022" y="182276"/>
                </a:cubicBezTo>
                <a:cubicBezTo>
                  <a:pt x="128881" y="184103"/>
                  <a:pt x="131328" y="185146"/>
                  <a:pt x="133937" y="185146"/>
                </a:cubicBezTo>
                <a:cubicBezTo>
                  <a:pt x="136547" y="185146"/>
                  <a:pt x="139026" y="184103"/>
                  <a:pt x="140853" y="182276"/>
                </a:cubicBezTo>
                <a:lnTo>
                  <a:pt x="152400" y="170728"/>
                </a:lnTo>
                <a:lnTo>
                  <a:pt x="176343" y="194671"/>
                </a:lnTo>
                <a:cubicBezTo>
                  <a:pt x="175723" y="195976"/>
                  <a:pt x="175397" y="197411"/>
                  <a:pt x="175397" y="198912"/>
                </a:cubicBezTo>
                <a:cubicBezTo>
                  <a:pt x="175397" y="201522"/>
                  <a:pt x="176408" y="203968"/>
                  <a:pt x="178268" y="205827"/>
                </a:cubicBezTo>
                <a:cubicBezTo>
                  <a:pt x="180094" y="207687"/>
                  <a:pt x="182574" y="208698"/>
                  <a:pt x="185183" y="208698"/>
                </a:cubicBezTo>
                <a:cubicBezTo>
                  <a:pt x="187793" y="208698"/>
                  <a:pt x="190239" y="207687"/>
                  <a:pt x="192099" y="205827"/>
                </a:cubicBezTo>
                <a:lnTo>
                  <a:pt x="205929" y="191997"/>
                </a:lnTo>
                <a:cubicBezTo>
                  <a:pt x="207789" y="190137"/>
                  <a:pt x="208800" y="187691"/>
                  <a:pt x="208800" y="185081"/>
                </a:cubicBezTo>
                <a:cubicBezTo>
                  <a:pt x="208800" y="182472"/>
                  <a:pt x="207789" y="179992"/>
                  <a:pt x="205929" y="178166"/>
                </a:cubicBezTo>
                <a:cubicBezTo>
                  <a:pt x="204070" y="176306"/>
                  <a:pt x="201624" y="175295"/>
                  <a:pt x="199014" y="175295"/>
                </a:cubicBezTo>
                <a:cubicBezTo>
                  <a:pt x="197513" y="175295"/>
                  <a:pt x="196078" y="175621"/>
                  <a:pt x="194773" y="176241"/>
                </a:cubicBezTo>
                <a:lnTo>
                  <a:pt x="170830" y="152298"/>
                </a:lnTo>
                <a:lnTo>
                  <a:pt x="182378" y="140751"/>
                </a:lnTo>
                <a:cubicBezTo>
                  <a:pt x="184205" y="138924"/>
                  <a:pt x="185248" y="136445"/>
                  <a:pt x="185248" y="133835"/>
                </a:cubicBezTo>
                <a:cubicBezTo>
                  <a:pt x="185248" y="131226"/>
                  <a:pt x="184205" y="128779"/>
                  <a:pt x="182378" y="126920"/>
                </a:cubicBezTo>
                <a:cubicBezTo>
                  <a:pt x="180518" y="125093"/>
                  <a:pt x="178072" y="124049"/>
                  <a:pt x="175462" y="124049"/>
                </a:cubicBezTo>
                <a:cubicBezTo>
                  <a:pt x="172853" y="124049"/>
                  <a:pt x="170374" y="125093"/>
                  <a:pt x="168547" y="126920"/>
                </a:cubicBezTo>
                <a:lnTo>
                  <a:pt x="163915" y="131552"/>
                </a:lnTo>
                <a:lnTo>
                  <a:pt x="136906" y="104510"/>
                </a:lnTo>
                <a:cubicBezTo>
                  <a:pt x="136840" y="104445"/>
                  <a:pt x="136775" y="104412"/>
                  <a:pt x="136710" y="104347"/>
                </a:cubicBezTo>
                <a:lnTo>
                  <a:pt x="203222" y="37835"/>
                </a:lnTo>
                <a:cubicBezTo>
                  <a:pt x="203711" y="37346"/>
                  <a:pt x="204037" y="36693"/>
                  <a:pt x="204135" y="36008"/>
                </a:cubicBezTo>
                <a:lnTo>
                  <a:pt x="208767" y="3715"/>
                </a:lnTo>
                <a:cubicBezTo>
                  <a:pt x="208898" y="2703"/>
                  <a:pt x="208572" y="1692"/>
                  <a:pt x="207821" y="942"/>
                </a:cubicBezTo>
                <a:cubicBezTo>
                  <a:pt x="207207" y="328"/>
                  <a:pt x="206378" y="0"/>
                  <a:pt x="205518" y="0"/>
                </a:cubicBezTo>
                <a:cubicBezTo>
                  <a:pt x="205373" y="0"/>
                  <a:pt x="205227" y="10"/>
                  <a:pt x="205081" y="29"/>
                </a:cubicBezTo>
                <a:lnTo>
                  <a:pt x="172788" y="4628"/>
                </a:lnTo>
                <a:cubicBezTo>
                  <a:pt x="172103" y="4726"/>
                  <a:pt x="171450" y="5052"/>
                  <a:pt x="170928" y="5574"/>
                </a:cubicBezTo>
                <a:lnTo>
                  <a:pt x="104449" y="72053"/>
                </a:lnTo>
                <a:lnTo>
                  <a:pt x="37937" y="5574"/>
                </a:lnTo>
                <a:cubicBezTo>
                  <a:pt x="37448" y="5052"/>
                  <a:pt x="36795" y="4726"/>
                  <a:pt x="36110" y="4628"/>
                </a:cubicBezTo>
                <a:lnTo>
                  <a:pt x="3817" y="29"/>
                </a:lnTo>
                <a:cubicBezTo>
                  <a:pt x="3671" y="10"/>
                  <a:pt x="3525" y="0"/>
                  <a:pt x="33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0" name="Google Shape;1700;p41"/>
          <p:cNvSpPr/>
          <p:nvPr/>
        </p:nvSpPr>
        <p:spPr>
          <a:xfrm>
            <a:off x="5813862" y="3330847"/>
            <a:ext cx="271991" cy="271991"/>
          </a:xfrm>
          <a:custGeom>
            <a:rect b="b" l="l" r="r" t="t"/>
            <a:pathLst>
              <a:path extrusionOk="0" h="209224" w="209224">
                <a:moveTo>
                  <a:pt x="9786" y="6524"/>
                </a:moveTo>
                <a:cubicBezTo>
                  <a:pt x="10667" y="6524"/>
                  <a:pt x="11482" y="6850"/>
                  <a:pt x="12102" y="7470"/>
                </a:cubicBezTo>
                <a:cubicBezTo>
                  <a:pt x="16016" y="11417"/>
                  <a:pt x="27107" y="12787"/>
                  <a:pt x="44885" y="14548"/>
                </a:cubicBezTo>
                <a:cubicBezTo>
                  <a:pt x="70198" y="17093"/>
                  <a:pt x="104840" y="20583"/>
                  <a:pt x="134459" y="39242"/>
                </a:cubicBezTo>
                <a:cubicBezTo>
                  <a:pt x="135307" y="39764"/>
                  <a:pt x="135862" y="40644"/>
                  <a:pt x="135960" y="41656"/>
                </a:cubicBezTo>
                <a:cubicBezTo>
                  <a:pt x="136090" y="42634"/>
                  <a:pt x="135731" y="43613"/>
                  <a:pt x="135046" y="44298"/>
                </a:cubicBezTo>
                <a:lnTo>
                  <a:pt x="134198" y="45146"/>
                </a:lnTo>
                <a:cubicBezTo>
                  <a:pt x="133350" y="45994"/>
                  <a:pt x="132893" y="47168"/>
                  <a:pt x="132926" y="48408"/>
                </a:cubicBezTo>
                <a:cubicBezTo>
                  <a:pt x="132926" y="49680"/>
                  <a:pt x="133448" y="50920"/>
                  <a:pt x="134394" y="51833"/>
                </a:cubicBezTo>
                <a:lnTo>
                  <a:pt x="143527" y="60967"/>
                </a:lnTo>
                <a:lnTo>
                  <a:pt x="138895" y="65599"/>
                </a:lnTo>
                <a:lnTo>
                  <a:pt x="129762" y="56465"/>
                </a:lnTo>
                <a:cubicBezTo>
                  <a:pt x="127642" y="54312"/>
                  <a:pt x="126435" y="51507"/>
                  <a:pt x="126402" y="48506"/>
                </a:cubicBezTo>
                <a:cubicBezTo>
                  <a:pt x="126369" y="47364"/>
                  <a:pt x="126532" y="46222"/>
                  <a:pt x="126826" y="45179"/>
                </a:cubicBezTo>
                <a:cubicBezTo>
                  <a:pt x="127283" y="43711"/>
                  <a:pt x="126630" y="42145"/>
                  <a:pt x="125293" y="41395"/>
                </a:cubicBezTo>
                <a:cubicBezTo>
                  <a:pt x="98218" y="26455"/>
                  <a:pt x="67034" y="23323"/>
                  <a:pt x="44265" y="21040"/>
                </a:cubicBezTo>
                <a:cubicBezTo>
                  <a:pt x="26292" y="19246"/>
                  <a:pt x="13342" y="17941"/>
                  <a:pt x="7470" y="12102"/>
                </a:cubicBezTo>
                <a:cubicBezTo>
                  <a:pt x="6850" y="11482"/>
                  <a:pt x="6524" y="10667"/>
                  <a:pt x="6524" y="9786"/>
                </a:cubicBezTo>
                <a:cubicBezTo>
                  <a:pt x="6524" y="8905"/>
                  <a:pt x="6850" y="8090"/>
                  <a:pt x="7470" y="7470"/>
                </a:cubicBezTo>
                <a:cubicBezTo>
                  <a:pt x="8090" y="6850"/>
                  <a:pt x="8905" y="6524"/>
                  <a:pt x="9786" y="6524"/>
                </a:cubicBezTo>
                <a:close/>
                <a:moveTo>
                  <a:pt x="27107" y="25672"/>
                </a:moveTo>
                <a:lnTo>
                  <a:pt x="27107" y="25672"/>
                </a:lnTo>
                <a:cubicBezTo>
                  <a:pt x="32065" y="26389"/>
                  <a:pt x="37578" y="26944"/>
                  <a:pt x="43613" y="27531"/>
                </a:cubicBezTo>
                <a:cubicBezTo>
                  <a:pt x="65207" y="29717"/>
                  <a:pt x="94598" y="32652"/>
                  <a:pt x="120008" y="45961"/>
                </a:cubicBezTo>
                <a:cubicBezTo>
                  <a:pt x="119911" y="46842"/>
                  <a:pt x="119845" y="47723"/>
                  <a:pt x="119878" y="48604"/>
                </a:cubicBezTo>
                <a:cubicBezTo>
                  <a:pt x="119943" y="53301"/>
                  <a:pt x="121835" y="57737"/>
                  <a:pt x="125162" y="61064"/>
                </a:cubicBezTo>
                <a:lnTo>
                  <a:pt x="134296" y="70198"/>
                </a:lnTo>
                <a:lnTo>
                  <a:pt x="102948" y="101546"/>
                </a:lnTo>
                <a:lnTo>
                  <a:pt x="27107" y="25672"/>
                </a:lnTo>
                <a:close/>
                <a:moveTo>
                  <a:pt x="61978" y="147116"/>
                </a:moveTo>
                <a:lnTo>
                  <a:pt x="61978" y="158826"/>
                </a:lnTo>
                <a:lnTo>
                  <a:pt x="45668" y="175136"/>
                </a:lnTo>
                <a:lnTo>
                  <a:pt x="45668" y="168058"/>
                </a:lnTo>
                <a:lnTo>
                  <a:pt x="57770" y="155956"/>
                </a:lnTo>
                <a:cubicBezTo>
                  <a:pt x="59042" y="154683"/>
                  <a:pt x="59042" y="152628"/>
                  <a:pt x="57770" y="151356"/>
                </a:cubicBezTo>
                <a:cubicBezTo>
                  <a:pt x="57134" y="150704"/>
                  <a:pt x="56294" y="150378"/>
                  <a:pt x="55454" y="150378"/>
                </a:cubicBezTo>
                <a:cubicBezTo>
                  <a:pt x="54614" y="150378"/>
                  <a:pt x="53774" y="150704"/>
                  <a:pt x="53138" y="151356"/>
                </a:cubicBezTo>
                <a:lnTo>
                  <a:pt x="41068" y="163426"/>
                </a:lnTo>
                <a:lnTo>
                  <a:pt x="33957" y="163426"/>
                </a:lnTo>
                <a:lnTo>
                  <a:pt x="50267" y="147116"/>
                </a:lnTo>
                <a:close/>
                <a:moveTo>
                  <a:pt x="138895" y="74797"/>
                </a:moveTo>
                <a:lnTo>
                  <a:pt x="148159" y="84061"/>
                </a:lnTo>
                <a:cubicBezTo>
                  <a:pt x="151552" y="87454"/>
                  <a:pt x="156086" y="89346"/>
                  <a:pt x="160881" y="89346"/>
                </a:cubicBezTo>
                <a:cubicBezTo>
                  <a:pt x="161697" y="89346"/>
                  <a:pt x="162480" y="89313"/>
                  <a:pt x="163262" y="89183"/>
                </a:cubicBezTo>
                <a:cubicBezTo>
                  <a:pt x="176637" y="114724"/>
                  <a:pt x="179605" y="144212"/>
                  <a:pt x="181791" y="165905"/>
                </a:cubicBezTo>
                <a:cubicBezTo>
                  <a:pt x="182378" y="171841"/>
                  <a:pt x="182932" y="177289"/>
                  <a:pt x="183617" y="182182"/>
                </a:cubicBezTo>
                <a:lnTo>
                  <a:pt x="107580" y="106145"/>
                </a:lnTo>
                <a:lnTo>
                  <a:pt x="138895" y="74797"/>
                </a:lnTo>
                <a:close/>
                <a:moveTo>
                  <a:pt x="148127" y="65599"/>
                </a:moveTo>
                <a:lnTo>
                  <a:pt x="157391" y="74830"/>
                </a:lnTo>
                <a:cubicBezTo>
                  <a:pt x="158304" y="75776"/>
                  <a:pt x="159609" y="76298"/>
                  <a:pt x="160914" y="76298"/>
                </a:cubicBezTo>
                <a:cubicBezTo>
                  <a:pt x="162121" y="76298"/>
                  <a:pt x="163230" y="75841"/>
                  <a:pt x="164078" y="75026"/>
                </a:cubicBezTo>
                <a:lnTo>
                  <a:pt x="164893" y="74178"/>
                </a:lnTo>
                <a:cubicBezTo>
                  <a:pt x="165533" y="73567"/>
                  <a:pt x="166380" y="73216"/>
                  <a:pt x="167249" y="73216"/>
                </a:cubicBezTo>
                <a:cubicBezTo>
                  <a:pt x="167355" y="73216"/>
                  <a:pt x="167462" y="73221"/>
                  <a:pt x="167568" y="73232"/>
                </a:cubicBezTo>
                <a:cubicBezTo>
                  <a:pt x="168579" y="73362"/>
                  <a:pt x="169428" y="73917"/>
                  <a:pt x="169982" y="74732"/>
                </a:cubicBezTo>
                <a:cubicBezTo>
                  <a:pt x="188739" y="104449"/>
                  <a:pt x="192196" y="139222"/>
                  <a:pt x="194773" y="164600"/>
                </a:cubicBezTo>
                <a:cubicBezTo>
                  <a:pt x="196535" y="182280"/>
                  <a:pt x="197872" y="193273"/>
                  <a:pt x="201754" y="197122"/>
                </a:cubicBezTo>
                <a:cubicBezTo>
                  <a:pt x="202341" y="197742"/>
                  <a:pt x="202700" y="198557"/>
                  <a:pt x="202700" y="199438"/>
                </a:cubicBezTo>
                <a:cubicBezTo>
                  <a:pt x="202700" y="200319"/>
                  <a:pt x="202341" y="201134"/>
                  <a:pt x="201754" y="201754"/>
                </a:cubicBezTo>
                <a:cubicBezTo>
                  <a:pt x="201134" y="202341"/>
                  <a:pt x="200319" y="202700"/>
                  <a:pt x="199438" y="202700"/>
                </a:cubicBezTo>
                <a:cubicBezTo>
                  <a:pt x="198557" y="202700"/>
                  <a:pt x="197742" y="202341"/>
                  <a:pt x="197122" y="201754"/>
                </a:cubicBezTo>
                <a:cubicBezTo>
                  <a:pt x="191348" y="195948"/>
                  <a:pt x="190043" y="183095"/>
                  <a:pt x="188282" y="165252"/>
                </a:cubicBezTo>
                <a:cubicBezTo>
                  <a:pt x="185966" y="142386"/>
                  <a:pt x="182834" y="111103"/>
                  <a:pt x="167829" y="83931"/>
                </a:cubicBezTo>
                <a:cubicBezTo>
                  <a:pt x="167242" y="82854"/>
                  <a:pt x="166133" y="82235"/>
                  <a:pt x="164959" y="82235"/>
                </a:cubicBezTo>
                <a:cubicBezTo>
                  <a:pt x="164665" y="82235"/>
                  <a:pt x="164371" y="82300"/>
                  <a:pt x="164045" y="82365"/>
                </a:cubicBezTo>
                <a:cubicBezTo>
                  <a:pt x="163034" y="82659"/>
                  <a:pt x="161958" y="82822"/>
                  <a:pt x="160881" y="82822"/>
                </a:cubicBezTo>
                <a:cubicBezTo>
                  <a:pt x="157848" y="82822"/>
                  <a:pt x="154944" y="81615"/>
                  <a:pt x="152759" y="79429"/>
                </a:cubicBezTo>
                <a:lnTo>
                  <a:pt x="143527" y="70198"/>
                </a:lnTo>
                <a:lnTo>
                  <a:pt x="148127" y="65599"/>
                </a:lnTo>
                <a:close/>
                <a:moveTo>
                  <a:pt x="9786" y="0"/>
                </a:moveTo>
                <a:cubicBezTo>
                  <a:pt x="7176" y="0"/>
                  <a:pt x="4730" y="1011"/>
                  <a:pt x="2871" y="2871"/>
                </a:cubicBezTo>
                <a:cubicBezTo>
                  <a:pt x="1011" y="4730"/>
                  <a:pt x="0" y="7176"/>
                  <a:pt x="0" y="9786"/>
                </a:cubicBezTo>
                <a:cubicBezTo>
                  <a:pt x="0" y="12396"/>
                  <a:pt x="1011" y="14842"/>
                  <a:pt x="2871" y="16701"/>
                </a:cubicBezTo>
                <a:cubicBezTo>
                  <a:pt x="6002" y="19865"/>
                  <a:pt x="10275" y="21921"/>
                  <a:pt x="15625" y="23421"/>
                </a:cubicBezTo>
                <a:lnTo>
                  <a:pt x="98349" y="106145"/>
                </a:lnTo>
                <a:lnTo>
                  <a:pt x="63902" y="140592"/>
                </a:lnTo>
                <a:lnTo>
                  <a:pt x="48897" y="140592"/>
                </a:lnTo>
                <a:cubicBezTo>
                  <a:pt x="48799" y="140592"/>
                  <a:pt x="48701" y="140592"/>
                  <a:pt x="48604" y="140624"/>
                </a:cubicBezTo>
                <a:lnTo>
                  <a:pt x="48441" y="140624"/>
                </a:lnTo>
                <a:cubicBezTo>
                  <a:pt x="48408" y="140657"/>
                  <a:pt x="48343" y="140657"/>
                  <a:pt x="48277" y="140657"/>
                </a:cubicBezTo>
                <a:cubicBezTo>
                  <a:pt x="48245" y="140689"/>
                  <a:pt x="48180" y="140689"/>
                  <a:pt x="48114" y="140689"/>
                </a:cubicBezTo>
                <a:cubicBezTo>
                  <a:pt x="48082" y="140722"/>
                  <a:pt x="48016" y="140722"/>
                  <a:pt x="47984" y="140755"/>
                </a:cubicBezTo>
                <a:cubicBezTo>
                  <a:pt x="47919" y="140755"/>
                  <a:pt x="47886" y="140787"/>
                  <a:pt x="47821" y="140787"/>
                </a:cubicBezTo>
                <a:cubicBezTo>
                  <a:pt x="47788" y="140820"/>
                  <a:pt x="47723" y="140820"/>
                  <a:pt x="47690" y="140853"/>
                </a:cubicBezTo>
                <a:cubicBezTo>
                  <a:pt x="47625" y="140853"/>
                  <a:pt x="47592" y="140885"/>
                  <a:pt x="47527" y="140918"/>
                </a:cubicBezTo>
                <a:cubicBezTo>
                  <a:pt x="47495" y="140950"/>
                  <a:pt x="47429" y="140950"/>
                  <a:pt x="47397" y="140983"/>
                </a:cubicBezTo>
                <a:cubicBezTo>
                  <a:pt x="47331" y="141016"/>
                  <a:pt x="47299" y="141048"/>
                  <a:pt x="47266" y="141081"/>
                </a:cubicBezTo>
                <a:cubicBezTo>
                  <a:pt x="47201" y="141081"/>
                  <a:pt x="47168" y="141114"/>
                  <a:pt x="47103" y="141146"/>
                </a:cubicBezTo>
                <a:cubicBezTo>
                  <a:pt x="47070" y="141179"/>
                  <a:pt x="47005" y="141211"/>
                  <a:pt x="46973" y="141244"/>
                </a:cubicBezTo>
                <a:cubicBezTo>
                  <a:pt x="46940" y="141277"/>
                  <a:pt x="46907" y="141309"/>
                  <a:pt x="46875" y="141342"/>
                </a:cubicBezTo>
                <a:cubicBezTo>
                  <a:pt x="46777" y="141407"/>
                  <a:pt x="46712" y="141472"/>
                  <a:pt x="46614" y="141570"/>
                </a:cubicBezTo>
                <a:lnTo>
                  <a:pt x="23780" y="164371"/>
                </a:lnTo>
                <a:cubicBezTo>
                  <a:pt x="23715" y="164469"/>
                  <a:pt x="23649" y="164535"/>
                  <a:pt x="23584" y="164632"/>
                </a:cubicBezTo>
                <a:cubicBezTo>
                  <a:pt x="23552" y="164665"/>
                  <a:pt x="23519" y="164698"/>
                  <a:pt x="23486" y="164730"/>
                </a:cubicBezTo>
                <a:cubicBezTo>
                  <a:pt x="23454" y="164796"/>
                  <a:pt x="23421" y="164828"/>
                  <a:pt x="23388" y="164893"/>
                </a:cubicBezTo>
                <a:cubicBezTo>
                  <a:pt x="23356" y="164926"/>
                  <a:pt x="23323" y="164991"/>
                  <a:pt x="23291" y="165024"/>
                </a:cubicBezTo>
                <a:cubicBezTo>
                  <a:pt x="23258" y="165057"/>
                  <a:pt x="23258" y="165122"/>
                  <a:pt x="23225" y="165154"/>
                </a:cubicBezTo>
                <a:cubicBezTo>
                  <a:pt x="23193" y="165220"/>
                  <a:pt x="23160" y="165252"/>
                  <a:pt x="23160" y="165317"/>
                </a:cubicBezTo>
                <a:cubicBezTo>
                  <a:pt x="23127" y="165350"/>
                  <a:pt x="23095" y="165383"/>
                  <a:pt x="23095" y="165448"/>
                </a:cubicBezTo>
                <a:cubicBezTo>
                  <a:pt x="23062" y="165481"/>
                  <a:pt x="23062" y="165546"/>
                  <a:pt x="23030" y="165578"/>
                </a:cubicBezTo>
                <a:cubicBezTo>
                  <a:pt x="22997" y="165644"/>
                  <a:pt x="22997" y="165709"/>
                  <a:pt x="22964" y="165742"/>
                </a:cubicBezTo>
                <a:cubicBezTo>
                  <a:pt x="22964" y="165807"/>
                  <a:pt x="22964" y="165839"/>
                  <a:pt x="22932" y="165905"/>
                </a:cubicBezTo>
                <a:cubicBezTo>
                  <a:pt x="22932" y="165937"/>
                  <a:pt x="22899" y="166002"/>
                  <a:pt x="22899" y="166068"/>
                </a:cubicBezTo>
                <a:cubicBezTo>
                  <a:pt x="22899" y="166100"/>
                  <a:pt x="22867" y="166166"/>
                  <a:pt x="22867" y="166231"/>
                </a:cubicBezTo>
                <a:cubicBezTo>
                  <a:pt x="22867" y="166296"/>
                  <a:pt x="22867" y="166329"/>
                  <a:pt x="22867" y="166361"/>
                </a:cubicBezTo>
                <a:cubicBezTo>
                  <a:pt x="22834" y="166590"/>
                  <a:pt x="22834" y="166818"/>
                  <a:pt x="22867" y="167014"/>
                </a:cubicBezTo>
                <a:cubicBezTo>
                  <a:pt x="22867" y="167079"/>
                  <a:pt x="22867" y="167112"/>
                  <a:pt x="22867" y="167144"/>
                </a:cubicBezTo>
                <a:cubicBezTo>
                  <a:pt x="22867" y="167209"/>
                  <a:pt x="22899" y="167275"/>
                  <a:pt x="22899" y="167340"/>
                </a:cubicBezTo>
                <a:cubicBezTo>
                  <a:pt x="22899" y="167373"/>
                  <a:pt x="22932" y="167438"/>
                  <a:pt x="22932" y="167503"/>
                </a:cubicBezTo>
                <a:cubicBezTo>
                  <a:pt x="22964" y="167536"/>
                  <a:pt x="22964" y="167601"/>
                  <a:pt x="22964" y="167633"/>
                </a:cubicBezTo>
                <a:cubicBezTo>
                  <a:pt x="22997" y="167699"/>
                  <a:pt x="22997" y="167731"/>
                  <a:pt x="23030" y="167797"/>
                </a:cubicBezTo>
                <a:cubicBezTo>
                  <a:pt x="23062" y="167829"/>
                  <a:pt x="23062" y="167894"/>
                  <a:pt x="23095" y="167927"/>
                </a:cubicBezTo>
                <a:cubicBezTo>
                  <a:pt x="23095" y="167992"/>
                  <a:pt x="23127" y="168025"/>
                  <a:pt x="23160" y="168090"/>
                </a:cubicBezTo>
                <a:cubicBezTo>
                  <a:pt x="23160" y="168123"/>
                  <a:pt x="23193" y="168188"/>
                  <a:pt x="23225" y="168221"/>
                </a:cubicBezTo>
                <a:cubicBezTo>
                  <a:pt x="23258" y="168286"/>
                  <a:pt x="23258" y="168319"/>
                  <a:pt x="23291" y="168351"/>
                </a:cubicBezTo>
                <a:cubicBezTo>
                  <a:pt x="23323" y="168416"/>
                  <a:pt x="23356" y="168449"/>
                  <a:pt x="23388" y="168514"/>
                </a:cubicBezTo>
                <a:cubicBezTo>
                  <a:pt x="23421" y="168547"/>
                  <a:pt x="23454" y="168612"/>
                  <a:pt x="23486" y="168645"/>
                </a:cubicBezTo>
                <a:cubicBezTo>
                  <a:pt x="23519" y="168677"/>
                  <a:pt x="23552" y="168710"/>
                  <a:pt x="23584" y="168775"/>
                </a:cubicBezTo>
                <a:cubicBezTo>
                  <a:pt x="23715" y="168938"/>
                  <a:pt x="23878" y="169069"/>
                  <a:pt x="24041" y="169232"/>
                </a:cubicBezTo>
                <a:cubicBezTo>
                  <a:pt x="24073" y="169232"/>
                  <a:pt x="24106" y="169264"/>
                  <a:pt x="24139" y="169297"/>
                </a:cubicBezTo>
                <a:cubicBezTo>
                  <a:pt x="24171" y="169330"/>
                  <a:pt x="24237" y="169362"/>
                  <a:pt x="24302" y="169395"/>
                </a:cubicBezTo>
                <a:cubicBezTo>
                  <a:pt x="24334" y="169428"/>
                  <a:pt x="24367" y="169460"/>
                  <a:pt x="24432" y="169493"/>
                </a:cubicBezTo>
                <a:cubicBezTo>
                  <a:pt x="24465" y="169525"/>
                  <a:pt x="24498" y="169558"/>
                  <a:pt x="24563" y="169558"/>
                </a:cubicBezTo>
                <a:cubicBezTo>
                  <a:pt x="24595" y="169591"/>
                  <a:pt x="24661" y="169623"/>
                  <a:pt x="24693" y="169623"/>
                </a:cubicBezTo>
                <a:cubicBezTo>
                  <a:pt x="24758" y="169656"/>
                  <a:pt x="24791" y="169689"/>
                  <a:pt x="24856" y="169721"/>
                </a:cubicBezTo>
                <a:cubicBezTo>
                  <a:pt x="24889" y="169721"/>
                  <a:pt x="24954" y="169754"/>
                  <a:pt x="24987" y="169754"/>
                </a:cubicBezTo>
                <a:cubicBezTo>
                  <a:pt x="25052" y="169786"/>
                  <a:pt x="25085" y="169786"/>
                  <a:pt x="25150" y="169819"/>
                </a:cubicBezTo>
                <a:cubicBezTo>
                  <a:pt x="25183" y="169819"/>
                  <a:pt x="25248" y="169852"/>
                  <a:pt x="25280" y="169852"/>
                </a:cubicBezTo>
                <a:cubicBezTo>
                  <a:pt x="25346" y="169852"/>
                  <a:pt x="25411" y="169884"/>
                  <a:pt x="25443" y="169884"/>
                </a:cubicBezTo>
                <a:cubicBezTo>
                  <a:pt x="25509" y="169917"/>
                  <a:pt x="25574" y="169917"/>
                  <a:pt x="25639" y="169917"/>
                </a:cubicBezTo>
                <a:cubicBezTo>
                  <a:pt x="25672" y="169917"/>
                  <a:pt x="25737" y="169949"/>
                  <a:pt x="25770" y="169949"/>
                </a:cubicBezTo>
                <a:lnTo>
                  <a:pt x="39144" y="169949"/>
                </a:lnTo>
                <a:lnTo>
                  <a:pt x="39144" y="182997"/>
                </a:lnTo>
                <a:cubicBezTo>
                  <a:pt x="39144" y="183095"/>
                  <a:pt x="39144" y="183226"/>
                  <a:pt x="39144" y="183324"/>
                </a:cubicBezTo>
                <a:cubicBezTo>
                  <a:pt x="39176" y="183356"/>
                  <a:pt x="39176" y="183421"/>
                  <a:pt x="39176" y="183454"/>
                </a:cubicBezTo>
                <a:cubicBezTo>
                  <a:pt x="39176" y="183519"/>
                  <a:pt x="39209" y="183585"/>
                  <a:pt x="39209" y="183650"/>
                </a:cubicBezTo>
                <a:cubicBezTo>
                  <a:pt x="39209" y="183682"/>
                  <a:pt x="39242" y="183748"/>
                  <a:pt x="39242" y="183813"/>
                </a:cubicBezTo>
                <a:cubicBezTo>
                  <a:pt x="39274" y="183846"/>
                  <a:pt x="39274" y="183911"/>
                  <a:pt x="39274" y="183943"/>
                </a:cubicBezTo>
                <a:cubicBezTo>
                  <a:pt x="39307" y="184009"/>
                  <a:pt x="39307" y="184041"/>
                  <a:pt x="39340" y="184107"/>
                </a:cubicBezTo>
                <a:cubicBezTo>
                  <a:pt x="39372" y="184139"/>
                  <a:pt x="39372" y="184204"/>
                  <a:pt x="39405" y="184237"/>
                </a:cubicBezTo>
                <a:cubicBezTo>
                  <a:pt x="39405" y="184302"/>
                  <a:pt x="39437" y="184335"/>
                  <a:pt x="39470" y="184400"/>
                </a:cubicBezTo>
                <a:cubicBezTo>
                  <a:pt x="39470" y="184433"/>
                  <a:pt x="39503" y="184498"/>
                  <a:pt x="39535" y="184531"/>
                </a:cubicBezTo>
                <a:cubicBezTo>
                  <a:pt x="39568" y="184596"/>
                  <a:pt x="39568" y="184628"/>
                  <a:pt x="39601" y="184661"/>
                </a:cubicBezTo>
                <a:cubicBezTo>
                  <a:pt x="39633" y="184726"/>
                  <a:pt x="39666" y="184759"/>
                  <a:pt x="39698" y="184824"/>
                </a:cubicBezTo>
                <a:cubicBezTo>
                  <a:pt x="39731" y="184857"/>
                  <a:pt x="39764" y="184922"/>
                  <a:pt x="39796" y="184955"/>
                </a:cubicBezTo>
                <a:cubicBezTo>
                  <a:pt x="39829" y="184987"/>
                  <a:pt x="39861" y="185020"/>
                  <a:pt x="39894" y="185085"/>
                </a:cubicBezTo>
                <a:cubicBezTo>
                  <a:pt x="40025" y="185248"/>
                  <a:pt x="40188" y="185379"/>
                  <a:pt x="40351" y="185509"/>
                </a:cubicBezTo>
                <a:cubicBezTo>
                  <a:pt x="40383" y="185542"/>
                  <a:pt x="40416" y="185574"/>
                  <a:pt x="40449" y="185607"/>
                </a:cubicBezTo>
                <a:cubicBezTo>
                  <a:pt x="40481" y="185640"/>
                  <a:pt x="40546" y="185672"/>
                  <a:pt x="40579" y="185705"/>
                </a:cubicBezTo>
                <a:cubicBezTo>
                  <a:pt x="40644" y="185738"/>
                  <a:pt x="40677" y="185770"/>
                  <a:pt x="40742" y="185803"/>
                </a:cubicBezTo>
                <a:cubicBezTo>
                  <a:pt x="40775" y="185835"/>
                  <a:pt x="40807" y="185868"/>
                  <a:pt x="40873" y="185868"/>
                </a:cubicBezTo>
                <a:cubicBezTo>
                  <a:pt x="40905" y="185901"/>
                  <a:pt x="40971" y="185933"/>
                  <a:pt x="41003" y="185933"/>
                </a:cubicBezTo>
                <a:cubicBezTo>
                  <a:pt x="41068" y="185966"/>
                  <a:pt x="41101" y="185998"/>
                  <a:pt x="41166" y="186031"/>
                </a:cubicBezTo>
                <a:cubicBezTo>
                  <a:pt x="41199" y="186031"/>
                  <a:pt x="41264" y="186064"/>
                  <a:pt x="41297" y="186064"/>
                </a:cubicBezTo>
                <a:cubicBezTo>
                  <a:pt x="41362" y="186096"/>
                  <a:pt x="41395" y="186096"/>
                  <a:pt x="41460" y="186129"/>
                </a:cubicBezTo>
                <a:cubicBezTo>
                  <a:pt x="41492" y="186129"/>
                  <a:pt x="41558" y="186162"/>
                  <a:pt x="41590" y="186162"/>
                </a:cubicBezTo>
                <a:cubicBezTo>
                  <a:pt x="41656" y="186162"/>
                  <a:pt x="41721" y="186194"/>
                  <a:pt x="41753" y="186194"/>
                </a:cubicBezTo>
                <a:cubicBezTo>
                  <a:pt x="41819" y="186227"/>
                  <a:pt x="41884" y="186227"/>
                  <a:pt x="41949" y="186227"/>
                </a:cubicBezTo>
                <a:cubicBezTo>
                  <a:pt x="41982" y="186227"/>
                  <a:pt x="42047" y="186227"/>
                  <a:pt x="42080" y="186259"/>
                </a:cubicBezTo>
                <a:lnTo>
                  <a:pt x="42732" y="186259"/>
                </a:lnTo>
                <a:cubicBezTo>
                  <a:pt x="42765" y="186227"/>
                  <a:pt x="42830" y="186227"/>
                  <a:pt x="42863" y="186227"/>
                </a:cubicBezTo>
                <a:cubicBezTo>
                  <a:pt x="42928" y="186227"/>
                  <a:pt x="42993" y="186227"/>
                  <a:pt x="43026" y="186194"/>
                </a:cubicBezTo>
                <a:cubicBezTo>
                  <a:pt x="43091" y="186194"/>
                  <a:pt x="43156" y="186162"/>
                  <a:pt x="43221" y="186162"/>
                </a:cubicBezTo>
                <a:cubicBezTo>
                  <a:pt x="43254" y="186162"/>
                  <a:pt x="43287" y="186129"/>
                  <a:pt x="43352" y="186129"/>
                </a:cubicBezTo>
                <a:cubicBezTo>
                  <a:pt x="43417" y="186096"/>
                  <a:pt x="43450" y="186096"/>
                  <a:pt x="43515" y="186064"/>
                </a:cubicBezTo>
                <a:cubicBezTo>
                  <a:pt x="43548" y="186064"/>
                  <a:pt x="43613" y="186031"/>
                  <a:pt x="43645" y="186031"/>
                </a:cubicBezTo>
                <a:cubicBezTo>
                  <a:pt x="43711" y="185998"/>
                  <a:pt x="43743" y="185966"/>
                  <a:pt x="43808" y="185933"/>
                </a:cubicBezTo>
                <a:cubicBezTo>
                  <a:pt x="43841" y="185933"/>
                  <a:pt x="43906" y="185901"/>
                  <a:pt x="43939" y="185868"/>
                </a:cubicBezTo>
                <a:cubicBezTo>
                  <a:pt x="44004" y="185868"/>
                  <a:pt x="44037" y="185835"/>
                  <a:pt x="44069" y="185803"/>
                </a:cubicBezTo>
                <a:cubicBezTo>
                  <a:pt x="44135" y="185770"/>
                  <a:pt x="44167" y="185738"/>
                  <a:pt x="44200" y="185705"/>
                </a:cubicBezTo>
                <a:cubicBezTo>
                  <a:pt x="44265" y="185672"/>
                  <a:pt x="44330" y="185640"/>
                  <a:pt x="44363" y="185607"/>
                </a:cubicBezTo>
                <a:cubicBezTo>
                  <a:pt x="44396" y="185574"/>
                  <a:pt x="44428" y="185542"/>
                  <a:pt x="44461" y="185509"/>
                </a:cubicBezTo>
                <a:cubicBezTo>
                  <a:pt x="44559" y="185444"/>
                  <a:pt x="44624" y="185379"/>
                  <a:pt x="44722" y="185313"/>
                </a:cubicBezTo>
                <a:lnTo>
                  <a:pt x="67556" y="162480"/>
                </a:lnTo>
                <a:cubicBezTo>
                  <a:pt x="67621" y="162414"/>
                  <a:pt x="67686" y="162316"/>
                  <a:pt x="67751" y="162251"/>
                </a:cubicBezTo>
                <a:cubicBezTo>
                  <a:pt x="67784" y="162186"/>
                  <a:pt x="67817" y="162153"/>
                  <a:pt x="67849" y="162121"/>
                </a:cubicBezTo>
                <a:cubicBezTo>
                  <a:pt x="67882" y="162088"/>
                  <a:pt x="67915" y="162023"/>
                  <a:pt x="67947" y="161990"/>
                </a:cubicBezTo>
                <a:cubicBezTo>
                  <a:pt x="67980" y="161925"/>
                  <a:pt x="68012" y="161892"/>
                  <a:pt x="68045" y="161827"/>
                </a:cubicBezTo>
                <a:cubicBezTo>
                  <a:pt x="68078" y="161795"/>
                  <a:pt x="68078" y="161762"/>
                  <a:pt x="68110" y="161697"/>
                </a:cubicBezTo>
                <a:cubicBezTo>
                  <a:pt x="68143" y="161664"/>
                  <a:pt x="68176" y="161599"/>
                  <a:pt x="68176" y="161566"/>
                </a:cubicBezTo>
                <a:cubicBezTo>
                  <a:pt x="68208" y="161501"/>
                  <a:pt x="68241" y="161468"/>
                  <a:pt x="68241" y="161403"/>
                </a:cubicBezTo>
                <a:cubicBezTo>
                  <a:pt x="68273" y="161370"/>
                  <a:pt x="68273" y="161305"/>
                  <a:pt x="68306" y="161273"/>
                </a:cubicBezTo>
                <a:cubicBezTo>
                  <a:pt x="68339" y="161207"/>
                  <a:pt x="68339" y="161175"/>
                  <a:pt x="68371" y="161110"/>
                </a:cubicBezTo>
                <a:cubicBezTo>
                  <a:pt x="68371" y="161077"/>
                  <a:pt x="68371" y="161012"/>
                  <a:pt x="68404" y="160979"/>
                </a:cubicBezTo>
                <a:cubicBezTo>
                  <a:pt x="68404" y="160914"/>
                  <a:pt x="68436" y="160849"/>
                  <a:pt x="68436" y="160816"/>
                </a:cubicBezTo>
                <a:cubicBezTo>
                  <a:pt x="68436" y="160751"/>
                  <a:pt x="68469" y="160685"/>
                  <a:pt x="68469" y="160620"/>
                </a:cubicBezTo>
                <a:cubicBezTo>
                  <a:pt x="68469" y="160588"/>
                  <a:pt x="68469" y="160522"/>
                  <a:pt x="68469" y="160490"/>
                </a:cubicBezTo>
                <a:cubicBezTo>
                  <a:pt x="68502" y="160392"/>
                  <a:pt x="68502" y="160261"/>
                  <a:pt x="68502" y="160164"/>
                </a:cubicBezTo>
                <a:lnTo>
                  <a:pt x="68502" y="145224"/>
                </a:lnTo>
                <a:lnTo>
                  <a:pt x="102948" y="110744"/>
                </a:lnTo>
                <a:lnTo>
                  <a:pt x="185868" y="193664"/>
                </a:lnTo>
                <a:cubicBezTo>
                  <a:pt x="187336" y="198981"/>
                  <a:pt x="189391" y="203222"/>
                  <a:pt x="192522" y="206353"/>
                </a:cubicBezTo>
                <a:cubicBezTo>
                  <a:pt x="194349" y="208213"/>
                  <a:pt x="196828" y="209224"/>
                  <a:pt x="199438" y="209224"/>
                </a:cubicBezTo>
                <a:cubicBezTo>
                  <a:pt x="202047" y="209224"/>
                  <a:pt x="204494" y="208213"/>
                  <a:pt x="206353" y="206353"/>
                </a:cubicBezTo>
                <a:cubicBezTo>
                  <a:pt x="208213" y="204494"/>
                  <a:pt x="209224" y="202047"/>
                  <a:pt x="209224" y="199438"/>
                </a:cubicBezTo>
                <a:cubicBezTo>
                  <a:pt x="209224" y="196828"/>
                  <a:pt x="208213" y="194349"/>
                  <a:pt x="206353" y="192522"/>
                </a:cubicBezTo>
                <a:cubicBezTo>
                  <a:pt x="205994" y="192164"/>
                  <a:pt x="204788" y="190467"/>
                  <a:pt x="203515" y="182802"/>
                </a:cubicBezTo>
                <a:cubicBezTo>
                  <a:pt x="202602" y="177354"/>
                  <a:pt x="201917" y="170537"/>
                  <a:pt x="201265" y="163947"/>
                </a:cubicBezTo>
                <a:cubicBezTo>
                  <a:pt x="198655" y="137917"/>
                  <a:pt x="195067" y="102296"/>
                  <a:pt x="175495" y="71274"/>
                </a:cubicBezTo>
                <a:cubicBezTo>
                  <a:pt x="173896" y="68730"/>
                  <a:pt x="171287" y="67099"/>
                  <a:pt x="168286" y="66773"/>
                </a:cubicBezTo>
                <a:cubicBezTo>
                  <a:pt x="167927" y="66708"/>
                  <a:pt x="167568" y="66708"/>
                  <a:pt x="167209" y="66708"/>
                </a:cubicBezTo>
                <a:cubicBezTo>
                  <a:pt x="164861" y="66708"/>
                  <a:pt x="162610" y="67523"/>
                  <a:pt x="160849" y="69056"/>
                </a:cubicBezTo>
                <a:lnTo>
                  <a:pt x="152759" y="60967"/>
                </a:lnTo>
                <a:lnTo>
                  <a:pt x="184987" y="28705"/>
                </a:lnTo>
                <a:lnTo>
                  <a:pt x="182834" y="35197"/>
                </a:lnTo>
                <a:cubicBezTo>
                  <a:pt x="182280" y="36893"/>
                  <a:pt x="183193" y="38752"/>
                  <a:pt x="184889" y="39307"/>
                </a:cubicBezTo>
                <a:cubicBezTo>
                  <a:pt x="185248" y="39437"/>
                  <a:pt x="185607" y="39470"/>
                  <a:pt x="185933" y="39470"/>
                </a:cubicBezTo>
                <a:cubicBezTo>
                  <a:pt x="187303" y="39470"/>
                  <a:pt x="188575" y="38622"/>
                  <a:pt x="189032" y="37252"/>
                </a:cubicBezTo>
                <a:lnTo>
                  <a:pt x="195556" y="17680"/>
                </a:lnTo>
                <a:cubicBezTo>
                  <a:pt x="195556" y="17647"/>
                  <a:pt x="195556" y="17647"/>
                  <a:pt x="195556" y="17647"/>
                </a:cubicBezTo>
                <a:cubicBezTo>
                  <a:pt x="195589" y="17615"/>
                  <a:pt x="195589" y="17582"/>
                  <a:pt x="195589" y="17549"/>
                </a:cubicBezTo>
                <a:cubicBezTo>
                  <a:pt x="195589" y="17517"/>
                  <a:pt x="195621" y="17452"/>
                  <a:pt x="195621" y="17419"/>
                </a:cubicBezTo>
                <a:cubicBezTo>
                  <a:pt x="195621" y="17386"/>
                  <a:pt x="195654" y="17354"/>
                  <a:pt x="195654" y="17321"/>
                </a:cubicBezTo>
                <a:cubicBezTo>
                  <a:pt x="195654" y="17289"/>
                  <a:pt x="195654" y="17256"/>
                  <a:pt x="195654" y="17256"/>
                </a:cubicBezTo>
                <a:cubicBezTo>
                  <a:pt x="195687" y="17191"/>
                  <a:pt x="195687" y="17158"/>
                  <a:pt x="195687" y="17125"/>
                </a:cubicBezTo>
                <a:cubicBezTo>
                  <a:pt x="195687" y="17060"/>
                  <a:pt x="195687" y="17028"/>
                  <a:pt x="195687" y="16995"/>
                </a:cubicBezTo>
                <a:cubicBezTo>
                  <a:pt x="195687" y="16962"/>
                  <a:pt x="195719" y="16962"/>
                  <a:pt x="195719" y="16930"/>
                </a:cubicBezTo>
                <a:cubicBezTo>
                  <a:pt x="195719" y="16897"/>
                  <a:pt x="195719" y="16832"/>
                  <a:pt x="195719" y="16799"/>
                </a:cubicBezTo>
                <a:cubicBezTo>
                  <a:pt x="195719" y="16767"/>
                  <a:pt x="195719" y="16701"/>
                  <a:pt x="195719" y="16669"/>
                </a:cubicBezTo>
                <a:lnTo>
                  <a:pt x="195719" y="16636"/>
                </a:lnTo>
                <a:cubicBezTo>
                  <a:pt x="195719" y="16571"/>
                  <a:pt x="195719" y="16538"/>
                  <a:pt x="195719" y="16473"/>
                </a:cubicBezTo>
                <a:cubicBezTo>
                  <a:pt x="195719" y="16440"/>
                  <a:pt x="195719" y="16408"/>
                  <a:pt x="195719" y="16343"/>
                </a:cubicBezTo>
                <a:cubicBezTo>
                  <a:pt x="195719" y="16343"/>
                  <a:pt x="195687" y="16310"/>
                  <a:pt x="195687" y="16310"/>
                </a:cubicBezTo>
                <a:cubicBezTo>
                  <a:pt x="195687" y="16245"/>
                  <a:pt x="195687" y="16212"/>
                  <a:pt x="195687" y="16179"/>
                </a:cubicBezTo>
                <a:cubicBezTo>
                  <a:pt x="195687" y="16147"/>
                  <a:pt x="195687" y="16082"/>
                  <a:pt x="195654" y="16049"/>
                </a:cubicBezTo>
                <a:cubicBezTo>
                  <a:pt x="195654" y="16016"/>
                  <a:pt x="195654" y="15984"/>
                  <a:pt x="195654" y="15984"/>
                </a:cubicBezTo>
                <a:cubicBezTo>
                  <a:pt x="195654" y="15951"/>
                  <a:pt x="195621" y="15886"/>
                  <a:pt x="195621" y="15853"/>
                </a:cubicBezTo>
                <a:cubicBezTo>
                  <a:pt x="195621" y="15821"/>
                  <a:pt x="195589" y="15788"/>
                  <a:pt x="195589" y="15755"/>
                </a:cubicBezTo>
                <a:cubicBezTo>
                  <a:pt x="195589" y="15723"/>
                  <a:pt x="195589" y="15690"/>
                  <a:pt x="195556" y="15658"/>
                </a:cubicBezTo>
                <a:cubicBezTo>
                  <a:pt x="195556" y="15625"/>
                  <a:pt x="195556" y="15625"/>
                  <a:pt x="195556" y="15625"/>
                </a:cubicBezTo>
                <a:cubicBezTo>
                  <a:pt x="195556" y="15592"/>
                  <a:pt x="195523" y="15560"/>
                  <a:pt x="195523" y="15560"/>
                </a:cubicBezTo>
                <a:cubicBezTo>
                  <a:pt x="195523" y="15527"/>
                  <a:pt x="195491" y="15494"/>
                  <a:pt x="195491" y="15462"/>
                </a:cubicBezTo>
                <a:cubicBezTo>
                  <a:pt x="195491" y="15429"/>
                  <a:pt x="195458" y="15397"/>
                  <a:pt x="195458" y="15331"/>
                </a:cubicBezTo>
                <a:cubicBezTo>
                  <a:pt x="195426" y="15299"/>
                  <a:pt x="195426" y="15266"/>
                  <a:pt x="195393" y="15233"/>
                </a:cubicBezTo>
                <a:cubicBezTo>
                  <a:pt x="195393" y="15201"/>
                  <a:pt x="195393" y="15201"/>
                  <a:pt x="195360" y="15168"/>
                </a:cubicBezTo>
                <a:cubicBezTo>
                  <a:pt x="195360" y="15136"/>
                  <a:pt x="195328" y="15103"/>
                  <a:pt x="195295" y="15070"/>
                </a:cubicBezTo>
                <a:cubicBezTo>
                  <a:pt x="195295" y="15038"/>
                  <a:pt x="195263" y="15005"/>
                  <a:pt x="195230" y="14940"/>
                </a:cubicBezTo>
                <a:cubicBezTo>
                  <a:pt x="195230" y="14940"/>
                  <a:pt x="195230" y="14907"/>
                  <a:pt x="195197" y="14875"/>
                </a:cubicBezTo>
                <a:cubicBezTo>
                  <a:pt x="195197" y="14842"/>
                  <a:pt x="195165" y="14842"/>
                  <a:pt x="195132" y="14809"/>
                </a:cubicBezTo>
                <a:cubicBezTo>
                  <a:pt x="195132" y="14777"/>
                  <a:pt x="195099" y="14712"/>
                  <a:pt x="195067" y="14679"/>
                </a:cubicBezTo>
                <a:cubicBezTo>
                  <a:pt x="195034" y="14679"/>
                  <a:pt x="195034" y="14646"/>
                  <a:pt x="195002" y="14614"/>
                </a:cubicBezTo>
                <a:cubicBezTo>
                  <a:pt x="195002" y="14581"/>
                  <a:pt x="194969" y="14581"/>
                  <a:pt x="194969" y="14548"/>
                </a:cubicBezTo>
                <a:cubicBezTo>
                  <a:pt x="194936" y="14516"/>
                  <a:pt x="194904" y="14483"/>
                  <a:pt x="194871" y="14451"/>
                </a:cubicBezTo>
                <a:cubicBezTo>
                  <a:pt x="194838" y="14418"/>
                  <a:pt x="194806" y="14385"/>
                  <a:pt x="194806" y="14353"/>
                </a:cubicBezTo>
                <a:lnTo>
                  <a:pt x="194773" y="14353"/>
                </a:lnTo>
                <a:cubicBezTo>
                  <a:pt x="194741" y="14320"/>
                  <a:pt x="194741" y="14320"/>
                  <a:pt x="194741" y="14320"/>
                </a:cubicBezTo>
                <a:cubicBezTo>
                  <a:pt x="194708" y="14288"/>
                  <a:pt x="194675" y="14255"/>
                  <a:pt x="194643" y="14222"/>
                </a:cubicBezTo>
                <a:cubicBezTo>
                  <a:pt x="194610" y="14190"/>
                  <a:pt x="194577" y="14190"/>
                  <a:pt x="194545" y="14157"/>
                </a:cubicBezTo>
                <a:cubicBezTo>
                  <a:pt x="194545" y="14124"/>
                  <a:pt x="194512" y="14092"/>
                  <a:pt x="194480" y="14092"/>
                </a:cubicBezTo>
                <a:cubicBezTo>
                  <a:pt x="194447" y="14059"/>
                  <a:pt x="194447" y="14059"/>
                  <a:pt x="194414" y="14027"/>
                </a:cubicBezTo>
                <a:cubicBezTo>
                  <a:pt x="194382" y="13994"/>
                  <a:pt x="194349" y="13994"/>
                  <a:pt x="194317" y="13961"/>
                </a:cubicBezTo>
                <a:cubicBezTo>
                  <a:pt x="194284" y="13929"/>
                  <a:pt x="194251" y="13929"/>
                  <a:pt x="194219" y="13896"/>
                </a:cubicBezTo>
                <a:cubicBezTo>
                  <a:pt x="194186" y="13896"/>
                  <a:pt x="194153" y="13863"/>
                  <a:pt x="194153" y="13863"/>
                </a:cubicBezTo>
                <a:cubicBezTo>
                  <a:pt x="194121" y="13831"/>
                  <a:pt x="194088" y="13798"/>
                  <a:pt x="194023" y="13798"/>
                </a:cubicBezTo>
                <a:cubicBezTo>
                  <a:pt x="193990" y="13766"/>
                  <a:pt x="193958" y="13766"/>
                  <a:pt x="193925" y="13733"/>
                </a:cubicBezTo>
                <a:cubicBezTo>
                  <a:pt x="193925" y="13733"/>
                  <a:pt x="193892" y="13700"/>
                  <a:pt x="193860" y="13700"/>
                </a:cubicBezTo>
                <a:cubicBezTo>
                  <a:pt x="193827" y="13700"/>
                  <a:pt x="193795" y="13668"/>
                  <a:pt x="193762" y="13668"/>
                </a:cubicBezTo>
                <a:cubicBezTo>
                  <a:pt x="193729" y="13635"/>
                  <a:pt x="193697" y="13635"/>
                  <a:pt x="193664" y="13602"/>
                </a:cubicBezTo>
                <a:cubicBezTo>
                  <a:pt x="193632" y="13602"/>
                  <a:pt x="193599" y="13570"/>
                  <a:pt x="193566" y="13570"/>
                </a:cubicBezTo>
                <a:cubicBezTo>
                  <a:pt x="193534" y="13570"/>
                  <a:pt x="193501" y="13570"/>
                  <a:pt x="193501" y="13537"/>
                </a:cubicBezTo>
                <a:lnTo>
                  <a:pt x="193436" y="13537"/>
                </a:lnTo>
                <a:cubicBezTo>
                  <a:pt x="193403" y="13537"/>
                  <a:pt x="193371" y="13505"/>
                  <a:pt x="193371" y="13505"/>
                </a:cubicBezTo>
                <a:cubicBezTo>
                  <a:pt x="193305" y="13505"/>
                  <a:pt x="193273" y="13505"/>
                  <a:pt x="193240" y="13472"/>
                </a:cubicBezTo>
                <a:cubicBezTo>
                  <a:pt x="193207" y="13472"/>
                  <a:pt x="193175" y="13472"/>
                  <a:pt x="193110" y="13439"/>
                </a:cubicBezTo>
                <a:lnTo>
                  <a:pt x="193044" y="13439"/>
                </a:lnTo>
                <a:cubicBezTo>
                  <a:pt x="193012" y="13439"/>
                  <a:pt x="192979" y="13439"/>
                  <a:pt x="192914" y="13407"/>
                </a:cubicBezTo>
                <a:lnTo>
                  <a:pt x="192751" y="13407"/>
                </a:lnTo>
                <a:cubicBezTo>
                  <a:pt x="192718" y="13407"/>
                  <a:pt x="192653" y="13374"/>
                  <a:pt x="192620" y="13374"/>
                </a:cubicBezTo>
                <a:lnTo>
                  <a:pt x="192294" y="13374"/>
                </a:lnTo>
                <a:cubicBezTo>
                  <a:pt x="192261" y="13374"/>
                  <a:pt x="192196" y="13407"/>
                  <a:pt x="192164" y="13407"/>
                </a:cubicBezTo>
                <a:lnTo>
                  <a:pt x="192001" y="13407"/>
                </a:lnTo>
                <a:cubicBezTo>
                  <a:pt x="191935" y="13439"/>
                  <a:pt x="191903" y="13439"/>
                  <a:pt x="191870" y="13439"/>
                </a:cubicBezTo>
                <a:lnTo>
                  <a:pt x="191772" y="13439"/>
                </a:lnTo>
                <a:cubicBezTo>
                  <a:pt x="191740" y="13472"/>
                  <a:pt x="191707" y="13472"/>
                  <a:pt x="191674" y="13472"/>
                </a:cubicBezTo>
                <a:cubicBezTo>
                  <a:pt x="191642" y="13505"/>
                  <a:pt x="191609" y="13505"/>
                  <a:pt x="191544" y="13505"/>
                </a:cubicBezTo>
                <a:cubicBezTo>
                  <a:pt x="191511" y="13505"/>
                  <a:pt x="191511" y="13537"/>
                  <a:pt x="191479" y="13537"/>
                </a:cubicBezTo>
                <a:lnTo>
                  <a:pt x="191413" y="13537"/>
                </a:lnTo>
                <a:lnTo>
                  <a:pt x="171841" y="20061"/>
                </a:lnTo>
                <a:cubicBezTo>
                  <a:pt x="170145" y="20648"/>
                  <a:pt x="169232" y="22475"/>
                  <a:pt x="169786" y="24204"/>
                </a:cubicBezTo>
                <a:cubicBezTo>
                  <a:pt x="170243" y="25574"/>
                  <a:pt x="171515" y="26422"/>
                  <a:pt x="172885" y="26422"/>
                </a:cubicBezTo>
                <a:cubicBezTo>
                  <a:pt x="173211" y="26422"/>
                  <a:pt x="173570" y="26389"/>
                  <a:pt x="173929" y="26259"/>
                </a:cubicBezTo>
                <a:lnTo>
                  <a:pt x="180388" y="24106"/>
                </a:lnTo>
                <a:lnTo>
                  <a:pt x="148127" y="56367"/>
                </a:lnTo>
                <a:lnTo>
                  <a:pt x="140168" y="48375"/>
                </a:lnTo>
                <a:cubicBezTo>
                  <a:pt x="141929" y="46320"/>
                  <a:pt x="142777" y="43645"/>
                  <a:pt x="142451" y="40905"/>
                </a:cubicBezTo>
                <a:cubicBezTo>
                  <a:pt x="142125" y="37937"/>
                  <a:pt x="140494" y="35327"/>
                  <a:pt x="137949" y="33729"/>
                </a:cubicBezTo>
                <a:cubicBezTo>
                  <a:pt x="107026" y="14222"/>
                  <a:pt x="71503" y="10667"/>
                  <a:pt x="45537" y="8057"/>
                </a:cubicBezTo>
                <a:cubicBezTo>
                  <a:pt x="38916" y="7405"/>
                  <a:pt x="32065" y="6720"/>
                  <a:pt x="26553" y="5806"/>
                </a:cubicBezTo>
                <a:cubicBezTo>
                  <a:pt x="18822" y="4502"/>
                  <a:pt x="17060" y="3229"/>
                  <a:pt x="16701" y="2871"/>
                </a:cubicBezTo>
                <a:cubicBezTo>
                  <a:pt x="14842" y="1011"/>
                  <a:pt x="12396" y="0"/>
                  <a:pt x="97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1" name="Google Shape;1701;p41"/>
          <p:cNvGrpSpPr/>
          <p:nvPr/>
        </p:nvGrpSpPr>
        <p:grpSpPr>
          <a:xfrm>
            <a:off x="4320030" y="2515258"/>
            <a:ext cx="516179" cy="516179"/>
            <a:chOff x="1190625" y="238125"/>
            <a:chExt cx="5219200" cy="5219200"/>
          </a:xfrm>
        </p:grpSpPr>
        <p:sp>
          <p:nvSpPr>
            <p:cNvPr id="1702" name="Google Shape;1702;p41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6524"/>
                  </a:moveTo>
                  <a:cubicBezTo>
                    <a:pt x="130512" y="6524"/>
                    <a:pt x="155107" y="16701"/>
                    <a:pt x="173570" y="35197"/>
                  </a:cubicBezTo>
                  <a:cubicBezTo>
                    <a:pt x="192066" y="53660"/>
                    <a:pt x="202243" y="78255"/>
                    <a:pt x="202243" y="104384"/>
                  </a:cubicBezTo>
                  <a:cubicBezTo>
                    <a:pt x="202243" y="130512"/>
                    <a:pt x="192066" y="155107"/>
                    <a:pt x="173570" y="173570"/>
                  </a:cubicBezTo>
                  <a:cubicBezTo>
                    <a:pt x="155107" y="192066"/>
                    <a:pt x="130512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107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202" y="178202"/>
                  </a:cubicBezTo>
                  <a:cubicBezTo>
                    <a:pt x="197905" y="158467"/>
                    <a:pt x="208767" y="132274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1"/>
            <p:cNvSpPr/>
            <p:nvPr/>
          </p:nvSpPr>
          <p:spPr>
            <a:xfrm>
              <a:off x="3147800" y="2195300"/>
              <a:ext cx="1304825" cy="1304825"/>
            </a:xfrm>
            <a:custGeom>
              <a:rect b="b" l="l" r="r" t="t"/>
              <a:pathLst>
                <a:path extrusionOk="0" h="52193" w="52193">
                  <a:moveTo>
                    <a:pt x="26097" y="1"/>
                  </a:moveTo>
                  <a:cubicBezTo>
                    <a:pt x="11711" y="1"/>
                    <a:pt x="1" y="11711"/>
                    <a:pt x="1" y="26097"/>
                  </a:cubicBezTo>
                  <a:cubicBezTo>
                    <a:pt x="1" y="40482"/>
                    <a:pt x="11711" y="52192"/>
                    <a:pt x="26097" y="52192"/>
                  </a:cubicBezTo>
                  <a:cubicBezTo>
                    <a:pt x="40482" y="52192"/>
                    <a:pt x="52192" y="40482"/>
                    <a:pt x="52192" y="26097"/>
                  </a:cubicBezTo>
                  <a:cubicBezTo>
                    <a:pt x="52192" y="21497"/>
                    <a:pt x="50986" y="16996"/>
                    <a:pt x="48702" y="13049"/>
                  </a:cubicBezTo>
                  <a:cubicBezTo>
                    <a:pt x="48088" y="11996"/>
                    <a:pt x="46987" y="11415"/>
                    <a:pt x="45856" y="11415"/>
                  </a:cubicBezTo>
                  <a:cubicBezTo>
                    <a:pt x="45305" y="11415"/>
                    <a:pt x="44746" y="11553"/>
                    <a:pt x="44233" y="11842"/>
                  </a:cubicBezTo>
                  <a:cubicBezTo>
                    <a:pt x="42667" y="12755"/>
                    <a:pt x="42146" y="14745"/>
                    <a:pt x="43059" y="16311"/>
                  </a:cubicBezTo>
                  <a:cubicBezTo>
                    <a:pt x="44755" y="19279"/>
                    <a:pt x="45668" y="22671"/>
                    <a:pt x="45668" y="26097"/>
                  </a:cubicBezTo>
                  <a:cubicBezTo>
                    <a:pt x="45668" y="36894"/>
                    <a:pt x="36894" y="45668"/>
                    <a:pt x="26097" y="45668"/>
                  </a:cubicBezTo>
                  <a:cubicBezTo>
                    <a:pt x="15299" y="45668"/>
                    <a:pt x="6525" y="36894"/>
                    <a:pt x="6525" y="26097"/>
                  </a:cubicBezTo>
                  <a:cubicBezTo>
                    <a:pt x="6525" y="15299"/>
                    <a:pt x="15299" y="6525"/>
                    <a:pt x="26097" y="6525"/>
                  </a:cubicBezTo>
                  <a:cubicBezTo>
                    <a:pt x="29554" y="6525"/>
                    <a:pt x="32914" y="7438"/>
                    <a:pt x="35883" y="9134"/>
                  </a:cubicBezTo>
                  <a:cubicBezTo>
                    <a:pt x="36404" y="9439"/>
                    <a:pt x="36973" y="9584"/>
                    <a:pt x="37534" y="9584"/>
                  </a:cubicBezTo>
                  <a:cubicBezTo>
                    <a:pt x="38655" y="9584"/>
                    <a:pt x="39743" y="9004"/>
                    <a:pt x="40351" y="7960"/>
                  </a:cubicBezTo>
                  <a:cubicBezTo>
                    <a:pt x="41232" y="6394"/>
                    <a:pt x="40710" y="4404"/>
                    <a:pt x="39145" y="3491"/>
                  </a:cubicBezTo>
                  <a:cubicBezTo>
                    <a:pt x="35198" y="1208"/>
                    <a:pt x="30696" y="1"/>
                    <a:pt x="260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1"/>
            <p:cNvSpPr/>
            <p:nvPr/>
          </p:nvSpPr>
          <p:spPr>
            <a:xfrm>
              <a:off x="4452600" y="1869100"/>
              <a:ext cx="1467925" cy="733975"/>
            </a:xfrm>
            <a:custGeom>
              <a:rect b="b" l="l" r="r" t="t"/>
              <a:pathLst>
                <a:path extrusionOk="0" h="29359" w="58717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9787"/>
                  </a:lnTo>
                  <a:cubicBezTo>
                    <a:pt x="0" y="11581"/>
                    <a:pt x="1468" y="13049"/>
                    <a:pt x="3262" y="13049"/>
                  </a:cubicBezTo>
                  <a:lnTo>
                    <a:pt x="42406" y="13049"/>
                  </a:lnTo>
                  <a:cubicBezTo>
                    <a:pt x="47789" y="13049"/>
                    <a:pt x="52192" y="17452"/>
                    <a:pt x="52192" y="22835"/>
                  </a:cubicBezTo>
                  <a:lnTo>
                    <a:pt x="52192" y="26097"/>
                  </a:lnTo>
                  <a:cubicBezTo>
                    <a:pt x="52192" y="27891"/>
                    <a:pt x="53660" y="29359"/>
                    <a:pt x="55454" y="29359"/>
                  </a:cubicBezTo>
                  <a:cubicBezTo>
                    <a:pt x="57248" y="29359"/>
                    <a:pt x="58716" y="27891"/>
                    <a:pt x="58716" y="26097"/>
                  </a:cubicBezTo>
                  <a:lnTo>
                    <a:pt x="58716" y="22835"/>
                  </a:lnTo>
                  <a:cubicBezTo>
                    <a:pt x="58716" y="13832"/>
                    <a:pt x="51409" y="6525"/>
                    <a:pt x="42406" y="6525"/>
                  </a:cubicBezTo>
                  <a:lnTo>
                    <a:pt x="6524" y="6525"/>
                  </a:lnTo>
                  <a:lnTo>
                    <a:pt x="6524" y="3263"/>
                  </a:lnTo>
                  <a:cubicBezTo>
                    <a:pt x="6524" y="1469"/>
                    <a:pt x="5057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1"/>
            <p:cNvSpPr/>
            <p:nvPr/>
          </p:nvSpPr>
          <p:spPr>
            <a:xfrm>
              <a:off x="1679900" y="727400"/>
              <a:ext cx="4240625" cy="4240625"/>
            </a:xfrm>
            <a:custGeom>
              <a:rect b="b" l="l" r="r" t="t"/>
              <a:pathLst>
                <a:path extrusionOk="0" h="169625" w="169625">
                  <a:moveTo>
                    <a:pt x="68503" y="1"/>
                  </a:moveTo>
                  <a:cubicBezTo>
                    <a:pt x="59500" y="1"/>
                    <a:pt x="52193" y="7308"/>
                    <a:pt x="52193" y="16311"/>
                  </a:cubicBezTo>
                  <a:lnTo>
                    <a:pt x="52193" y="52193"/>
                  </a:lnTo>
                  <a:lnTo>
                    <a:pt x="16311" y="52193"/>
                  </a:lnTo>
                  <a:cubicBezTo>
                    <a:pt x="7308" y="52193"/>
                    <a:pt x="1" y="59500"/>
                    <a:pt x="1" y="68503"/>
                  </a:cubicBezTo>
                  <a:lnTo>
                    <a:pt x="1" y="101122"/>
                  </a:lnTo>
                  <a:cubicBezTo>
                    <a:pt x="1" y="110126"/>
                    <a:pt x="7308" y="117432"/>
                    <a:pt x="16311" y="117432"/>
                  </a:cubicBezTo>
                  <a:lnTo>
                    <a:pt x="52193" y="117432"/>
                  </a:lnTo>
                  <a:lnTo>
                    <a:pt x="52193" y="153314"/>
                  </a:lnTo>
                  <a:cubicBezTo>
                    <a:pt x="52193" y="162317"/>
                    <a:pt x="59500" y="169624"/>
                    <a:pt x="68503" y="169624"/>
                  </a:cubicBezTo>
                  <a:lnTo>
                    <a:pt x="101123" y="169624"/>
                  </a:lnTo>
                  <a:cubicBezTo>
                    <a:pt x="110126" y="169624"/>
                    <a:pt x="117432" y="162317"/>
                    <a:pt x="117432" y="153314"/>
                  </a:cubicBezTo>
                  <a:lnTo>
                    <a:pt x="117432" y="117432"/>
                  </a:lnTo>
                  <a:lnTo>
                    <a:pt x="153314" y="117432"/>
                  </a:lnTo>
                  <a:cubicBezTo>
                    <a:pt x="162317" y="117432"/>
                    <a:pt x="169624" y="110126"/>
                    <a:pt x="169624" y="101122"/>
                  </a:cubicBezTo>
                  <a:lnTo>
                    <a:pt x="169624" y="84813"/>
                  </a:lnTo>
                  <a:cubicBezTo>
                    <a:pt x="169624" y="83018"/>
                    <a:pt x="168156" y="81551"/>
                    <a:pt x="166362" y="81551"/>
                  </a:cubicBezTo>
                  <a:cubicBezTo>
                    <a:pt x="164568" y="81551"/>
                    <a:pt x="163100" y="83018"/>
                    <a:pt x="163100" y="84813"/>
                  </a:cubicBezTo>
                  <a:lnTo>
                    <a:pt x="163100" y="101122"/>
                  </a:lnTo>
                  <a:cubicBezTo>
                    <a:pt x="163100" y="106505"/>
                    <a:pt x="158697" y="110908"/>
                    <a:pt x="153314" y="110908"/>
                  </a:cubicBezTo>
                  <a:lnTo>
                    <a:pt x="114170" y="110908"/>
                  </a:lnTo>
                  <a:cubicBezTo>
                    <a:pt x="112376" y="110908"/>
                    <a:pt x="110908" y="112376"/>
                    <a:pt x="110908" y="114170"/>
                  </a:cubicBezTo>
                  <a:lnTo>
                    <a:pt x="110908" y="153314"/>
                  </a:lnTo>
                  <a:cubicBezTo>
                    <a:pt x="110908" y="158697"/>
                    <a:pt x="106505" y="163100"/>
                    <a:pt x="101123" y="163100"/>
                  </a:cubicBezTo>
                  <a:lnTo>
                    <a:pt x="68503" y="163100"/>
                  </a:lnTo>
                  <a:cubicBezTo>
                    <a:pt x="63120" y="163100"/>
                    <a:pt x="58717" y="158697"/>
                    <a:pt x="58717" y="153314"/>
                  </a:cubicBezTo>
                  <a:lnTo>
                    <a:pt x="58717" y="114170"/>
                  </a:lnTo>
                  <a:cubicBezTo>
                    <a:pt x="58717" y="112376"/>
                    <a:pt x="57249" y="110908"/>
                    <a:pt x="55455" y="110908"/>
                  </a:cubicBezTo>
                  <a:lnTo>
                    <a:pt x="16311" y="110908"/>
                  </a:lnTo>
                  <a:cubicBezTo>
                    <a:pt x="10929" y="110908"/>
                    <a:pt x="6525" y="106505"/>
                    <a:pt x="6525" y="101122"/>
                  </a:cubicBezTo>
                  <a:lnTo>
                    <a:pt x="6525" y="68503"/>
                  </a:lnTo>
                  <a:cubicBezTo>
                    <a:pt x="6525" y="63120"/>
                    <a:pt x="10929" y="58717"/>
                    <a:pt x="16311" y="58717"/>
                  </a:cubicBezTo>
                  <a:lnTo>
                    <a:pt x="55455" y="58717"/>
                  </a:lnTo>
                  <a:cubicBezTo>
                    <a:pt x="57249" y="58717"/>
                    <a:pt x="58717" y="57249"/>
                    <a:pt x="58717" y="55455"/>
                  </a:cubicBezTo>
                  <a:lnTo>
                    <a:pt x="58717" y="16311"/>
                  </a:lnTo>
                  <a:cubicBezTo>
                    <a:pt x="58717" y="10929"/>
                    <a:pt x="63120" y="6525"/>
                    <a:pt x="68503" y="6525"/>
                  </a:cubicBezTo>
                  <a:lnTo>
                    <a:pt x="101123" y="6525"/>
                  </a:lnTo>
                  <a:cubicBezTo>
                    <a:pt x="106505" y="6525"/>
                    <a:pt x="110908" y="10929"/>
                    <a:pt x="110908" y="16311"/>
                  </a:cubicBezTo>
                  <a:lnTo>
                    <a:pt x="110908" y="35883"/>
                  </a:lnTo>
                  <a:cubicBezTo>
                    <a:pt x="110908" y="37677"/>
                    <a:pt x="112376" y="39145"/>
                    <a:pt x="114170" y="39145"/>
                  </a:cubicBezTo>
                  <a:cubicBezTo>
                    <a:pt x="115965" y="39145"/>
                    <a:pt x="117432" y="37677"/>
                    <a:pt x="117432" y="35883"/>
                  </a:cubicBezTo>
                  <a:lnTo>
                    <a:pt x="117432" y="16311"/>
                  </a:lnTo>
                  <a:cubicBezTo>
                    <a:pt x="117432" y="7308"/>
                    <a:pt x="110126" y="1"/>
                    <a:pt x="101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1"/>
            <p:cNvSpPr/>
            <p:nvPr/>
          </p:nvSpPr>
          <p:spPr>
            <a:xfrm>
              <a:off x="2006100" y="2358475"/>
              <a:ext cx="815525" cy="978550"/>
            </a:xfrm>
            <a:custGeom>
              <a:rect b="b" l="l" r="r" t="t"/>
              <a:pathLst>
                <a:path extrusionOk="0" h="39142" w="32621">
                  <a:moveTo>
                    <a:pt x="26097" y="9131"/>
                  </a:moveTo>
                  <a:lnTo>
                    <a:pt x="26097" y="30008"/>
                  </a:lnTo>
                  <a:lnTo>
                    <a:pt x="9428" y="19570"/>
                  </a:lnTo>
                  <a:lnTo>
                    <a:pt x="26097" y="9131"/>
                  </a:lnTo>
                  <a:close/>
                  <a:moveTo>
                    <a:pt x="29347" y="1"/>
                  </a:moveTo>
                  <a:cubicBezTo>
                    <a:pt x="28753" y="1"/>
                    <a:pt x="28156" y="165"/>
                    <a:pt x="27630" y="487"/>
                  </a:cubicBezTo>
                  <a:lnTo>
                    <a:pt x="1534" y="16797"/>
                  </a:lnTo>
                  <a:cubicBezTo>
                    <a:pt x="588" y="17384"/>
                    <a:pt x="1" y="18460"/>
                    <a:pt x="1" y="19570"/>
                  </a:cubicBezTo>
                  <a:cubicBezTo>
                    <a:pt x="1" y="20679"/>
                    <a:pt x="588" y="21755"/>
                    <a:pt x="1534" y="22342"/>
                  </a:cubicBezTo>
                  <a:lnTo>
                    <a:pt x="27630" y="38652"/>
                  </a:lnTo>
                  <a:cubicBezTo>
                    <a:pt x="28152" y="38978"/>
                    <a:pt x="28772" y="39141"/>
                    <a:pt x="29359" y="39141"/>
                  </a:cubicBezTo>
                  <a:cubicBezTo>
                    <a:pt x="29913" y="39141"/>
                    <a:pt x="30435" y="39011"/>
                    <a:pt x="30924" y="38717"/>
                  </a:cubicBezTo>
                  <a:cubicBezTo>
                    <a:pt x="31968" y="38163"/>
                    <a:pt x="32621" y="37054"/>
                    <a:pt x="32621" y="35879"/>
                  </a:cubicBezTo>
                  <a:lnTo>
                    <a:pt x="32621" y="3260"/>
                  </a:lnTo>
                  <a:cubicBezTo>
                    <a:pt x="32621" y="2085"/>
                    <a:pt x="31968" y="976"/>
                    <a:pt x="30924" y="422"/>
                  </a:cubicBezTo>
                  <a:cubicBezTo>
                    <a:pt x="30439" y="140"/>
                    <a:pt x="29894" y="1"/>
                    <a:pt x="29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1"/>
            <p:cNvSpPr/>
            <p:nvPr/>
          </p:nvSpPr>
          <p:spPr>
            <a:xfrm>
              <a:off x="4778800" y="2358475"/>
              <a:ext cx="815525" cy="978550"/>
            </a:xfrm>
            <a:custGeom>
              <a:rect b="b" l="l" r="r" t="t"/>
              <a:pathLst>
                <a:path extrusionOk="0" h="39142" w="32621">
                  <a:moveTo>
                    <a:pt x="6524" y="9131"/>
                  </a:moveTo>
                  <a:lnTo>
                    <a:pt x="23193" y="19570"/>
                  </a:lnTo>
                  <a:lnTo>
                    <a:pt x="6524" y="30008"/>
                  </a:lnTo>
                  <a:lnTo>
                    <a:pt x="6524" y="9131"/>
                  </a:lnTo>
                  <a:close/>
                  <a:moveTo>
                    <a:pt x="3275" y="1"/>
                  </a:moveTo>
                  <a:cubicBezTo>
                    <a:pt x="2727" y="1"/>
                    <a:pt x="2182" y="140"/>
                    <a:pt x="1697" y="422"/>
                  </a:cubicBezTo>
                  <a:cubicBezTo>
                    <a:pt x="653" y="976"/>
                    <a:pt x="0" y="2085"/>
                    <a:pt x="0" y="3260"/>
                  </a:cubicBezTo>
                  <a:lnTo>
                    <a:pt x="0" y="35879"/>
                  </a:lnTo>
                  <a:cubicBezTo>
                    <a:pt x="0" y="37054"/>
                    <a:pt x="653" y="38163"/>
                    <a:pt x="1697" y="38717"/>
                  </a:cubicBezTo>
                  <a:cubicBezTo>
                    <a:pt x="2186" y="39011"/>
                    <a:pt x="2708" y="39141"/>
                    <a:pt x="3262" y="39141"/>
                  </a:cubicBezTo>
                  <a:cubicBezTo>
                    <a:pt x="3850" y="39141"/>
                    <a:pt x="4469" y="38978"/>
                    <a:pt x="4991" y="38652"/>
                  </a:cubicBezTo>
                  <a:lnTo>
                    <a:pt x="31087" y="22342"/>
                  </a:lnTo>
                  <a:cubicBezTo>
                    <a:pt x="32033" y="21755"/>
                    <a:pt x="32620" y="20679"/>
                    <a:pt x="32620" y="19570"/>
                  </a:cubicBezTo>
                  <a:cubicBezTo>
                    <a:pt x="32620" y="18460"/>
                    <a:pt x="32033" y="17384"/>
                    <a:pt x="31087" y="16797"/>
                  </a:cubicBezTo>
                  <a:lnTo>
                    <a:pt x="4991" y="487"/>
                  </a:lnTo>
                  <a:cubicBezTo>
                    <a:pt x="4465" y="165"/>
                    <a:pt x="3868" y="1"/>
                    <a:pt x="3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1"/>
            <p:cNvSpPr/>
            <p:nvPr/>
          </p:nvSpPr>
          <p:spPr>
            <a:xfrm>
              <a:off x="3306825" y="3826300"/>
              <a:ext cx="986775" cy="815525"/>
            </a:xfrm>
            <a:custGeom>
              <a:rect b="b" l="l" r="r" t="t"/>
              <a:pathLst>
                <a:path extrusionOk="0" h="32621" w="39471">
                  <a:moveTo>
                    <a:pt x="30174" y="6524"/>
                  </a:moveTo>
                  <a:lnTo>
                    <a:pt x="19736" y="23193"/>
                  </a:lnTo>
                  <a:lnTo>
                    <a:pt x="9297" y="6524"/>
                  </a:lnTo>
                  <a:close/>
                  <a:moveTo>
                    <a:pt x="3426" y="0"/>
                  </a:moveTo>
                  <a:cubicBezTo>
                    <a:pt x="2251" y="0"/>
                    <a:pt x="1142" y="653"/>
                    <a:pt x="588" y="1697"/>
                  </a:cubicBezTo>
                  <a:cubicBezTo>
                    <a:pt x="1" y="2708"/>
                    <a:pt x="33" y="3980"/>
                    <a:pt x="653" y="4991"/>
                  </a:cubicBezTo>
                  <a:lnTo>
                    <a:pt x="16963" y="31087"/>
                  </a:lnTo>
                  <a:cubicBezTo>
                    <a:pt x="17550" y="32033"/>
                    <a:pt x="18626" y="32620"/>
                    <a:pt x="19736" y="32620"/>
                  </a:cubicBezTo>
                  <a:cubicBezTo>
                    <a:pt x="20845" y="32620"/>
                    <a:pt x="21921" y="32033"/>
                    <a:pt x="22508" y="31087"/>
                  </a:cubicBezTo>
                  <a:lnTo>
                    <a:pt x="38818" y="4991"/>
                  </a:lnTo>
                  <a:cubicBezTo>
                    <a:pt x="39438" y="3980"/>
                    <a:pt x="39471" y="2708"/>
                    <a:pt x="38883" y="1697"/>
                  </a:cubicBezTo>
                  <a:cubicBezTo>
                    <a:pt x="38329" y="653"/>
                    <a:pt x="37220" y="0"/>
                    <a:pt x="360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1"/>
            <p:cNvSpPr/>
            <p:nvPr/>
          </p:nvSpPr>
          <p:spPr>
            <a:xfrm>
              <a:off x="3306825" y="1053600"/>
              <a:ext cx="986775" cy="815525"/>
            </a:xfrm>
            <a:custGeom>
              <a:rect b="b" l="l" r="r" t="t"/>
              <a:pathLst>
                <a:path extrusionOk="0" h="32621" w="39471">
                  <a:moveTo>
                    <a:pt x="19736" y="9428"/>
                  </a:moveTo>
                  <a:lnTo>
                    <a:pt x="30174" y="26097"/>
                  </a:lnTo>
                  <a:lnTo>
                    <a:pt x="9297" y="26097"/>
                  </a:lnTo>
                  <a:lnTo>
                    <a:pt x="19736" y="9428"/>
                  </a:lnTo>
                  <a:close/>
                  <a:moveTo>
                    <a:pt x="19736" y="1"/>
                  </a:moveTo>
                  <a:cubicBezTo>
                    <a:pt x="18626" y="1"/>
                    <a:pt x="17550" y="588"/>
                    <a:pt x="16963" y="1534"/>
                  </a:cubicBezTo>
                  <a:lnTo>
                    <a:pt x="653" y="27630"/>
                  </a:lnTo>
                  <a:cubicBezTo>
                    <a:pt x="33" y="28641"/>
                    <a:pt x="1" y="29913"/>
                    <a:pt x="588" y="30924"/>
                  </a:cubicBezTo>
                  <a:cubicBezTo>
                    <a:pt x="1142" y="31968"/>
                    <a:pt x="2251" y="32621"/>
                    <a:pt x="3426" y="32621"/>
                  </a:cubicBezTo>
                  <a:lnTo>
                    <a:pt x="36046" y="32621"/>
                  </a:lnTo>
                  <a:cubicBezTo>
                    <a:pt x="37220" y="32621"/>
                    <a:pt x="38329" y="31968"/>
                    <a:pt x="38883" y="30924"/>
                  </a:cubicBezTo>
                  <a:cubicBezTo>
                    <a:pt x="39471" y="29913"/>
                    <a:pt x="39438" y="28641"/>
                    <a:pt x="38818" y="27630"/>
                  </a:cubicBezTo>
                  <a:lnTo>
                    <a:pt x="22508" y="1534"/>
                  </a:lnTo>
                  <a:cubicBezTo>
                    <a:pt x="21921" y="588"/>
                    <a:pt x="20845" y="1"/>
                    <a:pt x="197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4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TABLE OF CONTENTS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5" name="Google Shape;505;p24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 vs. Solution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6" name="Google Shape;506;p24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07" name="Google Shape;507;p24"/>
          <p:cNvSpPr txBox="1"/>
          <p:nvPr>
            <p:ph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8" name="Google Shape;508;p24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Product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9" name="Google Shape;509;p24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0" name="Google Shape;510;p24"/>
          <p:cNvSpPr txBox="1"/>
          <p:nvPr>
            <p:ph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1" name="Google Shape;511;p24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Market &amp; Competition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2" name="Google Shape;512;p24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3" name="Google Shape;513;p24"/>
          <p:cNvSpPr txBox="1"/>
          <p:nvPr>
            <p:ph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4" name="Google Shape;514;p24"/>
          <p:cNvSpPr txBox="1"/>
          <p:nvPr>
            <p:ph idx="13" type="ctrTitle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Business Model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5" name="Google Shape;515;p24"/>
          <p:cNvSpPr txBox="1"/>
          <p:nvPr>
            <p:ph idx="14" type="subTitle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6" name="Google Shape;516;p24"/>
          <p:cNvSpPr txBox="1"/>
          <p:nvPr>
            <p:ph idx="15" type="title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17" name="Google Shape;5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309904">
            <a:off x="-1655173" y="706873"/>
            <a:ext cx="7456030" cy="419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4" name="Google Shape;1714;p42"/>
          <p:cNvGrpSpPr/>
          <p:nvPr/>
        </p:nvGrpSpPr>
        <p:grpSpPr>
          <a:xfrm>
            <a:off x="2686812" y="1287852"/>
            <a:ext cx="3686768" cy="1986186"/>
            <a:chOff x="751575" y="1144325"/>
            <a:chExt cx="6340100" cy="3415625"/>
          </a:xfrm>
        </p:grpSpPr>
        <p:sp>
          <p:nvSpPr>
            <p:cNvPr id="1715" name="Google Shape;1715;p42"/>
            <p:cNvSpPr/>
            <p:nvPr/>
          </p:nvSpPr>
          <p:spPr>
            <a:xfrm>
              <a:off x="75157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0" y="17872"/>
                  </a:lnTo>
                  <a:lnTo>
                    <a:pt x="10323" y="35731"/>
                  </a:lnTo>
                  <a:lnTo>
                    <a:pt x="30957" y="35731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2"/>
            <p:cNvSpPr/>
            <p:nvPr/>
          </p:nvSpPr>
          <p:spPr>
            <a:xfrm>
              <a:off x="427672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44" y="1"/>
                  </a:moveTo>
                  <a:lnTo>
                    <a:pt x="10311" y="1"/>
                  </a:lnTo>
                  <a:lnTo>
                    <a:pt x="0" y="17872"/>
                  </a:lnTo>
                  <a:lnTo>
                    <a:pt x="10311" y="35731"/>
                  </a:lnTo>
                  <a:lnTo>
                    <a:pt x="30944" y="35731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2"/>
            <p:cNvSpPr/>
            <p:nvPr/>
          </p:nvSpPr>
          <p:spPr>
            <a:xfrm>
              <a:off x="1632925" y="2169450"/>
              <a:ext cx="1031700" cy="893275"/>
            </a:xfrm>
            <a:custGeom>
              <a:rect b="b" l="l" r="r" t="t"/>
              <a:pathLst>
                <a:path extrusionOk="0" fill="none" h="35731" w="41268">
                  <a:moveTo>
                    <a:pt x="30945" y="0"/>
                  </a:moveTo>
                  <a:lnTo>
                    <a:pt x="10312" y="0"/>
                  </a:lnTo>
                  <a:lnTo>
                    <a:pt x="1" y="17860"/>
                  </a:lnTo>
                  <a:lnTo>
                    <a:pt x="10312" y="35731"/>
                  </a:lnTo>
                  <a:lnTo>
                    <a:pt x="30945" y="35731"/>
                  </a:lnTo>
                  <a:lnTo>
                    <a:pt x="41268" y="17860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2"/>
            <p:cNvSpPr/>
            <p:nvPr/>
          </p:nvSpPr>
          <p:spPr>
            <a:xfrm>
              <a:off x="1633825" y="1144325"/>
              <a:ext cx="1031400" cy="893275"/>
            </a:xfrm>
            <a:custGeom>
              <a:rect b="b" l="l" r="r" t="t"/>
              <a:pathLst>
                <a:path extrusionOk="0" fill="none" h="35731" w="41256">
                  <a:moveTo>
                    <a:pt x="30945" y="0"/>
                  </a:moveTo>
                  <a:lnTo>
                    <a:pt x="10311" y="0"/>
                  </a:lnTo>
                  <a:lnTo>
                    <a:pt x="0" y="17871"/>
                  </a:lnTo>
                  <a:lnTo>
                    <a:pt x="10311" y="35731"/>
                  </a:lnTo>
                  <a:lnTo>
                    <a:pt x="30945" y="35731"/>
                  </a:lnTo>
                  <a:lnTo>
                    <a:pt x="41256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2"/>
            <p:cNvSpPr/>
            <p:nvPr/>
          </p:nvSpPr>
          <p:spPr>
            <a:xfrm>
              <a:off x="251517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4" y="1"/>
                  </a:lnTo>
                  <a:lnTo>
                    <a:pt x="1" y="17872"/>
                  </a:lnTo>
                  <a:lnTo>
                    <a:pt x="10324" y="35731"/>
                  </a:lnTo>
                  <a:lnTo>
                    <a:pt x="30957" y="35731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2"/>
            <p:cNvSpPr/>
            <p:nvPr/>
          </p:nvSpPr>
          <p:spPr>
            <a:xfrm>
              <a:off x="3396550" y="2169450"/>
              <a:ext cx="1031700" cy="893275"/>
            </a:xfrm>
            <a:custGeom>
              <a:rect b="b" l="l" r="r" t="t"/>
              <a:pathLst>
                <a:path extrusionOk="0" fill="none" h="35731" w="41268">
                  <a:moveTo>
                    <a:pt x="30945" y="0"/>
                  </a:moveTo>
                  <a:lnTo>
                    <a:pt x="10323" y="0"/>
                  </a:lnTo>
                  <a:lnTo>
                    <a:pt x="0" y="17860"/>
                  </a:lnTo>
                  <a:lnTo>
                    <a:pt x="10323" y="35731"/>
                  </a:lnTo>
                  <a:lnTo>
                    <a:pt x="30945" y="35731"/>
                  </a:lnTo>
                  <a:lnTo>
                    <a:pt x="41267" y="17860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2"/>
            <p:cNvSpPr/>
            <p:nvPr/>
          </p:nvSpPr>
          <p:spPr>
            <a:xfrm>
              <a:off x="3397425" y="1144325"/>
              <a:ext cx="1031425" cy="893275"/>
            </a:xfrm>
            <a:custGeom>
              <a:rect b="b" l="l" r="r" t="t"/>
              <a:pathLst>
                <a:path extrusionOk="0" fill="none" h="35731" w="41257">
                  <a:moveTo>
                    <a:pt x="30945" y="0"/>
                  </a:moveTo>
                  <a:lnTo>
                    <a:pt x="10312" y="0"/>
                  </a:lnTo>
                  <a:lnTo>
                    <a:pt x="1" y="17871"/>
                  </a:lnTo>
                  <a:lnTo>
                    <a:pt x="10312" y="35731"/>
                  </a:lnTo>
                  <a:lnTo>
                    <a:pt x="30945" y="35731"/>
                  </a:lnTo>
                  <a:lnTo>
                    <a:pt x="41256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2"/>
            <p:cNvSpPr/>
            <p:nvPr/>
          </p:nvSpPr>
          <p:spPr>
            <a:xfrm>
              <a:off x="6059975" y="2696000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57" y="0"/>
                  </a:moveTo>
                  <a:lnTo>
                    <a:pt x="10323" y="0"/>
                  </a:lnTo>
                  <a:lnTo>
                    <a:pt x="0" y="17872"/>
                  </a:lnTo>
                  <a:lnTo>
                    <a:pt x="10323" y="35743"/>
                  </a:lnTo>
                  <a:lnTo>
                    <a:pt x="30957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2"/>
            <p:cNvSpPr/>
            <p:nvPr/>
          </p:nvSpPr>
          <p:spPr>
            <a:xfrm>
              <a:off x="4298750" y="2696000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44" y="0"/>
                  </a:moveTo>
                  <a:lnTo>
                    <a:pt x="10311" y="0"/>
                  </a:lnTo>
                  <a:lnTo>
                    <a:pt x="0" y="17872"/>
                  </a:lnTo>
                  <a:lnTo>
                    <a:pt x="10311" y="35743"/>
                  </a:lnTo>
                  <a:lnTo>
                    <a:pt x="30944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2"/>
            <p:cNvSpPr/>
            <p:nvPr/>
          </p:nvSpPr>
          <p:spPr>
            <a:xfrm>
              <a:off x="5179800" y="3205275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1" y="17872"/>
                  </a:lnTo>
                  <a:lnTo>
                    <a:pt x="10323" y="35732"/>
                  </a:lnTo>
                  <a:lnTo>
                    <a:pt x="30957" y="35732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2"/>
            <p:cNvSpPr/>
            <p:nvPr/>
          </p:nvSpPr>
          <p:spPr>
            <a:xfrm>
              <a:off x="5180700" y="2180150"/>
              <a:ext cx="1031700" cy="893600"/>
            </a:xfrm>
            <a:custGeom>
              <a:rect b="b" l="l" r="r" t="t"/>
              <a:pathLst>
                <a:path extrusionOk="0" fill="none" h="35744" w="41268">
                  <a:moveTo>
                    <a:pt x="30945" y="1"/>
                  </a:moveTo>
                  <a:lnTo>
                    <a:pt x="10323" y="1"/>
                  </a:lnTo>
                  <a:lnTo>
                    <a:pt x="0" y="17872"/>
                  </a:lnTo>
                  <a:lnTo>
                    <a:pt x="10323" y="35743"/>
                  </a:lnTo>
                  <a:lnTo>
                    <a:pt x="30945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2"/>
            <p:cNvSpPr/>
            <p:nvPr/>
          </p:nvSpPr>
          <p:spPr>
            <a:xfrm>
              <a:off x="3395950" y="3157375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45" y="0"/>
                  </a:moveTo>
                  <a:lnTo>
                    <a:pt x="10323" y="0"/>
                  </a:lnTo>
                  <a:lnTo>
                    <a:pt x="0" y="17871"/>
                  </a:lnTo>
                  <a:lnTo>
                    <a:pt x="10323" y="35743"/>
                  </a:lnTo>
                  <a:lnTo>
                    <a:pt x="30945" y="35743"/>
                  </a:lnTo>
                  <a:lnTo>
                    <a:pt x="41267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2"/>
            <p:cNvSpPr/>
            <p:nvPr/>
          </p:nvSpPr>
          <p:spPr>
            <a:xfrm>
              <a:off x="1634725" y="3157375"/>
              <a:ext cx="1031400" cy="893575"/>
            </a:xfrm>
            <a:custGeom>
              <a:rect b="b" l="l" r="r" t="t"/>
              <a:pathLst>
                <a:path extrusionOk="0" fill="none" h="35743" w="41256">
                  <a:moveTo>
                    <a:pt x="30944" y="0"/>
                  </a:moveTo>
                  <a:lnTo>
                    <a:pt x="10311" y="0"/>
                  </a:lnTo>
                  <a:lnTo>
                    <a:pt x="0" y="17871"/>
                  </a:lnTo>
                  <a:lnTo>
                    <a:pt x="10311" y="35743"/>
                  </a:lnTo>
                  <a:lnTo>
                    <a:pt x="30944" y="35743"/>
                  </a:lnTo>
                  <a:lnTo>
                    <a:pt x="41255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2"/>
            <p:cNvSpPr/>
            <p:nvPr/>
          </p:nvSpPr>
          <p:spPr>
            <a:xfrm>
              <a:off x="2515775" y="36666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1" y="17872"/>
                  </a:lnTo>
                  <a:lnTo>
                    <a:pt x="10323" y="35731"/>
                  </a:lnTo>
                  <a:lnTo>
                    <a:pt x="30957" y="35731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2"/>
            <p:cNvSpPr/>
            <p:nvPr/>
          </p:nvSpPr>
          <p:spPr>
            <a:xfrm>
              <a:off x="2516675" y="2641525"/>
              <a:ext cx="1031700" cy="893600"/>
            </a:xfrm>
            <a:custGeom>
              <a:rect b="b" l="l" r="r" t="t"/>
              <a:pathLst>
                <a:path extrusionOk="0" fill="none" h="35744" w="41268">
                  <a:moveTo>
                    <a:pt x="30945" y="1"/>
                  </a:moveTo>
                  <a:lnTo>
                    <a:pt x="10311" y="1"/>
                  </a:lnTo>
                  <a:lnTo>
                    <a:pt x="0" y="17872"/>
                  </a:lnTo>
                  <a:lnTo>
                    <a:pt x="10311" y="35743"/>
                  </a:lnTo>
                  <a:lnTo>
                    <a:pt x="30945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0" name="Google Shape;1730;p42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BUSINESS MODEL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31" name="Google Shape;1731;p42"/>
          <p:cNvSpPr txBox="1"/>
          <p:nvPr>
            <p:ph idx="4294967295" type="subTitle"/>
          </p:nvPr>
        </p:nvSpPr>
        <p:spPr>
          <a:xfrm>
            <a:off x="5196546" y="3519543"/>
            <a:ext cx="17418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Despite being red, Mars is a cold place, not hot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732" name="Google Shape;1732;p42"/>
          <p:cNvSpPr txBox="1"/>
          <p:nvPr>
            <p:ph idx="4294967295" type="subTitle"/>
          </p:nvPr>
        </p:nvSpPr>
        <p:spPr>
          <a:xfrm>
            <a:off x="6453108" y="2107733"/>
            <a:ext cx="16551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Jupiter is the biggest planet in our Solar System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733" name="Google Shape;1733;p42"/>
          <p:cNvSpPr txBox="1"/>
          <p:nvPr/>
        </p:nvSpPr>
        <p:spPr>
          <a:xfrm>
            <a:off x="5196546" y="3207705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MARKETING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4" name="Google Shape;1734;p42"/>
          <p:cNvSpPr txBox="1"/>
          <p:nvPr/>
        </p:nvSpPr>
        <p:spPr>
          <a:xfrm>
            <a:off x="1453500" y="2089050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TRAINING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5" name="Google Shape;1735;p42"/>
          <p:cNvSpPr txBox="1"/>
          <p:nvPr/>
        </p:nvSpPr>
        <p:spPr>
          <a:xfrm>
            <a:off x="6453108" y="1763576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ASSESSMENT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6" name="Google Shape;1736;p42"/>
          <p:cNvSpPr txBox="1"/>
          <p:nvPr/>
        </p:nvSpPr>
        <p:spPr>
          <a:xfrm>
            <a:off x="2974178" y="3474588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TECHNOLOGY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7" name="Google Shape;1737;p42"/>
          <p:cNvSpPr txBox="1"/>
          <p:nvPr>
            <p:ph idx="4294967295" type="subTitle"/>
          </p:nvPr>
        </p:nvSpPr>
        <p:spPr>
          <a:xfrm>
            <a:off x="2578178" y="3782790"/>
            <a:ext cx="17619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Mercury is the closest planet to the Sun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738" name="Google Shape;1738;p42"/>
          <p:cNvSpPr txBox="1"/>
          <p:nvPr>
            <p:ph idx="4294967295" type="subTitle"/>
          </p:nvPr>
        </p:nvSpPr>
        <p:spPr>
          <a:xfrm>
            <a:off x="1263000" y="2410302"/>
            <a:ext cx="15564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name, but it’s very hot</a:t>
            </a:r>
            <a:endParaRPr sz="1000">
              <a:solidFill>
                <a:srgbClr val="F3F3F3"/>
              </a:solidFill>
            </a:endParaRPr>
          </a:p>
        </p:txBody>
      </p:sp>
      <p:cxnSp>
        <p:nvCxnSpPr>
          <p:cNvPr id="1739" name="Google Shape;1739;p42"/>
          <p:cNvCxnSpPr/>
          <p:nvPr/>
        </p:nvCxnSpPr>
        <p:spPr>
          <a:xfrm>
            <a:off x="3499850" y="2204450"/>
            <a:ext cx="528300" cy="86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0" name="Google Shape;1740;p42"/>
          <p:cNvCxnSpPr/>
          <p:nvPr/>
        </p:nvCxnSpPr>
        <p:spPr>
          <a:xfrm flipH="1" rot="10800000">
            <a:off x="4036225" y="2748050"/>
            <a:ext cx="1535700" cy="29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1" name="Google Shape;1741;p42"/>
          <p:cNvCxnSpPr/>
          <p:nvPr/>
        </p:nvCxnSpPr>
        <p:spPr>
          <a:xfrm rot="10800000">
            <a:off x="5029150" y="1824075"/>
            <a:ext cx="502500" cy="909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2" name="Google Shape;1742;p42"/>
          <p:cNvCxnSpPr/>
          <p:nvPr/>
        </p:nvCxnSpPr>
        <p:spPr>
          <a:xfrm flipH="1" rot="10800000">
            <a:off x="5067900" y="1847850"/>
            <a:ext cx="1756500" cy="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3" name="Google Shape;1743;p42"/>
          <p:cNvCxnSpPr/>
          <p:nvPr/>
        </p:nvCxnSpPr>
        <p:spPr>
          <a:xfrm rot="10800000">
            <a:off x="2481200" y="2181238"/>
            <a:ext cx="1038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744" name="Google Shape;1744;p42"/>
          <p:cNvCxnSpPr/>
          <p:nvPr/>
        </p:nvCxnSpPr>
        <p:spPr>
          <a:xfrm flipH="1">
            <a:off x="4005200" y="3071825"/>
            <a:ext cx="7200" cy="537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5" name="Google Shape;1745;p42"/>
          <p:cNvCxnSpPr/>
          <p:nvPr/>
        </p:nvCxnSpPr>
        <p:spPr>
          <a:xfrm flipH="1">
            <a:off x="5533975" y="2780100"/>
            <a:ext cx="7800" cy="544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0" name="Google Shape;1750;p43"/>
          <p:cNvPicPr preferRelativeResize="0"/>
          <p:nvPr/>
        </p:nvPicPr>
        <p:blipFill rotWithShape="1">
          <a:blip r:embed="rId3">
            <a:alphaModFix/>
          </a:blip>
          <a:srcRect b="0" l="16428" r="19722" t="0"/>
          <a:stretch/>
        </p:blipFill>
        <p:spPr>
          <a:xfrm rot="-3012633">
            <a:off x="2144633" y="2540503"/>
            <a:ext cx="4253633" cy="3747394"/>
          </a:xfrm>
          <a:prstGeom prst="rect">
            <a:avLst/>
          </a:prstGeom>
          <a:noFill/>
          <a:ln>
            <a:noFill/>
          </a:ln>
        </p:spPr>
      </p:pic>
      <p:sp>
        <p:nvSpPr>
          <p:cNvPr id="1751" name="Google Shape;1751;p43"/>
          <p:cNvSpPr txBox="1"/>
          <p:nvPr/>
        </p:nvSpPr>
        <p:spPr>
          <a:xfrm>
            <a:off x="1470600" y="2080126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1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2" name="Google Shape;1752;p43"/>
          <p:cNvSpPr txBox="1"/>
          <p:nvPr/>
        </p:nvSpPr>
        <p:spPr>
          <a:xfrm>
            <a:off x="755100" y="2619069"/>
            <a:ext cx="14865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Jupiter is the biggest planet in our Solar System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3" name="Google Shape;1753;p43"/>
          <p:cNvSpPr txBox="1"/>
          <p:nvPr/>
        </p:nvSpPr>
        <p:spPr>
          <a:xfrm>
            <a:off x="3396754" y="1499653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2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4" name="Google Shape;1754;p43"/>
          <p:cNvSpPr txBox="1"/>
          <p:nvPr/>
        </p:nvSpPr>
        <p:spPr>
          <a:xfrm>
            <a:off x="2681254" y="2045007"/>
            <a:ext cx="14865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Venus has a beautiful name, but it’s very hot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55" name="Google Shape;1755;p43"/>
          <p:cNvSpPr txBox="1"/>
          <p:nvPr/>
        </p:nvSpPr>
        <p:spPr>
          <a:xfrm>
            <a:off x="4648250" y="1499665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3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6" name="Google Shape;1756;p43"/>
          <p:cNvSpPr txBox="1"/>
          <p:nvPr/>
        </p:nvSpPr>
        <p:spPr>
          <a:xfrm>
            <a:off x="4648251" y="2045000"/>
            <a:ext cx="16761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Despite being red, Mars is a cold place, not hot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7" name="Google Shape;1757;p43"/>
          <p:cNvSpPr txBox="1"/>
          <p:nvPr/>
        </p:nvSpPr>
        <p:spPr>
          <a:xfrm>
            <a:off x="6582014" y="2071977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4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8" name="Google Shape;1758;p43"/>
          <p:cNvSpPr txBox="1"/>
          <p:nvPr/>
        </p:nvSpPr>
        <p:spPr>
          <a:xfrm>
            <a:off x="6582014" y="2604567"/>
            <a:ext cx="14865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Mercury is the closest planet to the Sun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9" name="Google Shape;1759;p43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TIMING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760" name="Google Shape;1760;p43"/>
          <p:cNvGrpSpPr/>
          <p:nvPr/>
        </p:nvGrpSpPr>
        <p:grpSpPr>
          <a:xfrm>
            <a:off x="-10998" y="1298761"/>
            <a:ext cx="9144074" cy="780195"/>
            <a:chOff x="238125" y="2163800"/>
            <a:chExt cx="7200625" cy="614375"/>
          </a:xfrm>
        </p:grpSpPr>
        <p:sp>
          <p:nvSpPr>
            <p:cNvPr id="1761" name="Google Shape;1761;p43"/>
            <p:cNvSpPr/>
            <p:nvPr/>
          </p:nvSpPr>
          <p:spPr>
            <a:xfrm>
              <a:off x="238125" y="2163800"/>
              <a:ext cx="7200625" cy="455725"/>
            </a:xfrm>
            <a:custGeom>
              <a:rect b="b" l="l" r="r" t="t"/>
              <a:pathLst>
                <a:path extrusionOk="0" h="18229" w="288025">
                  <a:moveTo>
                    <a:pt x="81677" y="0"/>
                  </a:moveTo>
                  <a:lnTo>
                    <a:pt x="73033" y="18086"/>
                  </a:lnTo>
                  <a:lnTo>
                    <a:pt x="0" y="18086"/>
                  </a:lnTo>
                  <a:lnTo>
                    <a:pt x="0" y="18228"/>
                  </a:lnTo>
                  <a:lnTo>
                    <a:pt x="73116" y="18228"/>
                  </a:lnTo>
                  <a:lnTo>
                    <a:pt x="81772" y="155"/>
                  </a:lnTo>
                  <a:lnTo>
                    <a:pt x="193119" y="155"/>
                  </a:lnTo>
                  <a:lnTo>
                    <a:pt x="202299" y="18193"/>
                  </a:lnTo>
                  <a:lnTo>
                    <a:pt x="202311" y="18228"/>
                  </a:lnTo>
                  <a:lnTo>
                    <a:pt x="288024" y="18228"/>
                  </a:lnTo>
                  <a:lnTo>
                    <a:pt x="288024" y="18086"/>
                  </a:lnTo>
                  <a:lnTo>
                    <a:pt x="202406" y="18086"/>
                  </a:lnTo>
                  <a:lnTo>
                    <a:pt x="193227" y="36"/>
                  </a:lnTo>
                  <a:lnTo>
                    <a:pt x="193203" y="0"/>
                  </a:lnTo>
                  <a:close/>
                </a:path>
              </a:pathLst>
            </a:custGeom>
            <a:solidFill>
              <a:srgbClr val="4DFFFF"/>
            </a:solidFill>
            <a:ln cap="flat" cmpd="sng" w="9525">
              <a:solidFill>
                <a:srgbClr val="11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1716575" y="2679025"/>
              <a:ext cx="114025" cy="99150"/>
            </a:xfrm>
            <a:custGeom>
              <a:rect b="b" l="l" r="r" t="t"/>
              <a:pathLst>
                <a:path extrusionOk="0" h="3966" w="4561">
                  <a:moveTo>
                    <a:pt x="0" y="1"/>
                  </a:moveTo>
                  <a:lnTo>
                    <a:pt x="2286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3177863" y="2233450"/>
              <a:ext cx="114325" cy="98825"/>
            </a:xfrm>
            <a:custGeom>
              <a:rect b="b" l="l" r="r" t="t"/>
              <a:pathLst>
                <a:path extrusionOk="0" h="3953" w="4573">
                  <a:moveTo>
                    <a:pt x="1" y="0"/>
                  </a:moveTo>
                  <a:lnTo>
                    <a:pt x="2287" y="3953"/>
                  </a:lnTo>
                  <a:lnTo>
                    <a:pt x="457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4116912" y="2233450"/>
              <a:ext cx="114325" cy="98825"/>
            </a:xfrm>
            <a:custGeom>
              <a:rect b="b" l="l" r="r" t="t"/>
              <a:pathLst>
                <a:path extrusionOk="0" h="3953" w="4573">
                  <a:moveTo>
                    <a:pt x="0" y="0"/>
                  </a:moveTo>
                  <a:lnTo>
                    <a:pt x="2286" y="3953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5511100" y="2679025"/>
              <a:ext cx="114025" cy="99150"/>
            </a:xfrm>
            <a:custGeom>
              <a:rect b="b" l="l" r="r" t="t"/>
              <a:pathLst>
                <a:path extrusionOk="0" h="3966" w="4561">
                  <a:moveTo>
                    <a:pt x="0" y="1"/>
                  </a:moveTo>
                  <a:lnTo>
                    <a:pt x="2274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44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PREDICTED GROWTH</a:t>
            </a:r>
            <a:endParaRPr sz="2800"/>
          </a:p>
        </p:txBody>
      </p:sp>
      <p:sp>
        <p:nvSpPr>
          <p:cNvPr id="1771" name="Google Shape;1771;p44"/>
          <p:cNvSpPr txBox="1"/>
          <p:nvPr>
            <p:ph idx="4294967295" type="subTitle"/>
          </p:nvPr>
        </p:nvSpPr>
        <p:spPr>
          <a:xfrm>
            <a:off x="652775" y="4074875"/>
            <a:ext cx="35298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900"/>
              <a:t>I</a:t>
            </a:r>
            <a:r>
              <a:rPr lang="es" sz="900"/>
              <a:t>f you want to modify this graph, click on it, follow the link, change the data and replace it </a:t>
            </a:r>
            <a:endParaRPr sz="900"/>
          </a:p>
        </p:txBody>
      </p:sp>
      <p:sp>
        <p:nvSpPr>
          <p:cNvPr id="1772" name="Google Shape;1772;p44"/>
          <p:cNvSpPr txBox="1"/>
          <p:nvPr/>
        </p:nvSpPr>
        <p:spPr>
          <a:xfrm>
            <a:off x="5903560" y="1696042"/>
            <a:ext cx="17247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in-game purchases expected for 2020</a:t>
            </a:r>
            <a:endParaRPr sz="12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73" name="Google Shape;1773;p44"/>
          <p:cNvSpPr txBox="1"/>
          <p:nvPr/>
        </p:nvSpPr>
        <p:spPr>
          <a:xfrm>
            <a:off x="6222331" y="1020925"/>
            <a:ext cx="8949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20</a:t>
            </a: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,000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74" name="Google Shape;1774;p44"/>
          <p:cNvSpPr txBox="1"/>
          <p:nvPr/>
        </p:nvSpPr>
        <p:spPr>
          <a:xfrm>
            <a:off x="6069221" y="2689550"/>
            <a:ext cx="1558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new players for next year</a:t>
            </a:r>
            <a:endParaRPr sz="12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75" name="Google Shape;1775;p44"/>
          <p:cNvSpPr txBox="1"/>
          <p:nvPr/>
        </p:nvSpPr>
        <p:spPr>
          <a:xfrm>
            <a:off x="6165931" y="2010225"/>
            <a:ext cx="9513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10,000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76" name="Google Shape;1776;p44"/>
          <p:cNvSpPr/>
          <p:nvPr/>
        </p:nvSpPr>
        <p:spPr>
          <a:xfrm>
            <a:off x="7198051" y="14075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44"/>
          <p:cNvSpPr/>
          <p:nvPr/>
        </p:nvSpPr>
        <p:spPr>
          <a:xfrm>
            <a:off x="7198051" y="24010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8" name="Google Shape;1778;p44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725" y="1209675"/>
            <a:ext cx="4991675" cy="28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9" name="Google Shape;1779;p44"/>
          <p:cNvSpPr txBox="1"/>
          <p:nvPr/>
        </p:nvSpPr>
        <p:spPr>
          <a:xfrm>
            <a:off x="6069221" y="3678850"/>
            <a:ext cx="1558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downloads in the next semester</a:t>
            </a:r>
            <a:endParaRPr sz="12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80" name="Google Shape;1780;p44"/>
          <p:cNvSpPr txBox="1"/>
          <p:nvPr/>
        </p:nvSpPr>
        <p:spPr>
          <a:xfrm>
            <a:off x="6165931" y="2999525"/>
            <a:ext cx="9513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24</a:t>
            </a: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,000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81" name="Google Shape;1781;p44"/>
          <p:cNvSpPr/>
          <p:nvPr/>
        </p:nvSpPr>
        <p:spPr>
          <a:xfrm>
            <a:off x="7198051" y="33903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82" name="Google Shape;1782;p44"/>
          <p:cNvCxnSpPr/>
          <p:nvPr/>
        </p:nvCxnSpPr>
        <p:spPr>
          <a:xfrm>
            <a:off x="7772400" y="1700250"/>
            <a:ext cx="13716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3" name="Google Shape;1783;p44"/>
          <p:cNvCxnSpPr/>
          <p:nvPr/>
        </p:nvCxnSpPr>
        <p:spPr>
          <a:xfrm>
            <a:off x="7772400" y="2689550"/>
            <a:ext cx="13716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4" name="Google Shape;1784;p44"/>
          <p:cNvCxnSpPr/>
          <p:nvPr/>
        </p:nvCxnSpPr>
        <p:spPr>
          <a:xfrm>
            <a:off x="7772400" y="3678850"/>
            <a:ext cx="13716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5" name="Google Shape;1785;p44"/>
          <p:cNvCxnSpPr/>
          <p:nvPr/>
        </p:nvCxnSpPr>
        <p:spPr>
          <a:xfrm>
            <a:off x="5524500" y="1409700"/>
            <a:ext cx="44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0" name="Google Shape;1790;p45"/>
          <p:cNvGrpSpPr/>
          <p:nvPr/>
        </p:nvGrpSpPr>
        <p:grpSpPr>
          <a:xfrm>
            <a:off x="1258183" y="2084978"/>
            <a:ext cx="3206075" cy="1157548"/>
            <a:chOff x="238125" y="1662850"/>
            <a:chExt cx="7137300" cy="2217100"/>
          </a:xfrm>
        </p:grpSpPr>
        <p:sp>
          <p:nvSpPr>
            <p:cNvPr id="1791" name="Google Shape;1791;p45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5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5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5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5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5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5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5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5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5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" name="Google Shape;1801;p45"/>
          <p:cNvGrpSpPr/>
          <p:nvPr/>
        </p:nvGrpSpPr>
        <p:grpSpPr>
          <a:xfrm>
            <a:off x="1258183" y="3307591"/>
            <a:ext cx="3206075" cy="1157548"/>
            <a:chOff x="238125" y="1662850"/>
            <a:chExt cx="7137300" cy="2217100"/>
          </a:xfrm>
        </p:grpSpPr>
        <p:sp>
          <p:nvSpPr>
            <p:cNvPr id="1802" name="Google Shape;1802;p45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5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5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5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5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5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5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5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5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5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2" name="Google Shape;1812;p45"/>
          <p:cNvGrpSpPr/>
          <p:nvPr/>
        </p:nvGrpSpPr>
        <p:grpSpPr>
          <a:xfrm>
            <a:off x="1257983" y="883103"/>
            <a:ext cx="3206075" cy="1157548"/>
            <a:chOff x="238125" y="1662850"/>
            <a:chExt cx="7137300" cy="2217100"/>
          </a:xfrm>
        </p:grpSpPr>
        <p:sp>
          <p:nvSpPr>
            <p:cNvPr id="1813" name="Google Shape;1813;p45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5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5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5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5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5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5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5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5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5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3" name="Google Shape;1823;p45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INVESTMENT</a:t>
            </a:r>
            <a:endParaRPr/>
          </a:p>
        </p:txBody>
      </p:sp>
      <p:sp>
        <p:nvSpPr>
          <p:cNvPr id="1824" name="Google Shape;1824;p45"/>
          <p:cNvSpPr txBox="1"/>
          <p:nvPr/>
        </p:nvSpPr>
        <p:spPr>
          <a:xfrm>
            <a:off x="4890951" y="4364673"/>
            <a:ext cx="34386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8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If you want to modify this graph, click on it, follow the link, change the  data and replace it 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825" name="Google Shape;1825;p45"/>
          <p:cNvSpPr txBox="1"/>
          <p:nvPr/>
        </p:nvSpPr>
        <p:spPr>
          <a:xfrm>
            <a:off x="1501750" y="1082379"/>
            <a:ext cx="26799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VENUS</a:t>
            </a:r>
            <a:endParaRPr sz="1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Venus has a beautiful name, but it’s terribly hot, even hotter than Mercury</a:t>
            </a:r>
            <a:b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</a:b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826" name="Google Shape;1826;p45"/>
          <p:cNvSpPr txBox="1"/>
          <p:nvPr/>
        </p:nvSpPr>
        <p:spPr>
          <a:xfrm>
            <a:off x="1501750" y="2297829"/>
            <a:ext cx="26799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MERCURY</a:t>
            </a:r>
            <a:endParaRPr sz="1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Mercury is the closest planet to the Sun and is only a bit larger than our Moon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827" name="Google Shape;1827;p45"/>
          <p:cNvSpPr txBox="1"/>
          <p:nvPr/>
        </p:nvSpPr>
        <p:spPr>
          <a:xfrm>
            <a:off x="1501750" y="3504979"/>
            <a:ext cx="26799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MARS</a:t>
            </a:r>
            <a:endParaRPr sz="1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Despite being red, Mars is a cold place, not hot. It’s full of iron oxide dust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828" name="Google Shape;1828;p45"/>
          <p:cNvCxnSpPr/>
          <p:nvPr/>
        </p:nvCxnSpPr>
        <p:spPr>
          <a:xfrm>
            <a:off x="-457200" y="1700250"/>
            <a:ext cx="11772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9" name="Google Shape;1829;p45"/>
          <p:cNvCxnSpPr/>
          <p:nvPr/>
        </p:nvCxnSpPr>
        <p:spPr>
          <a:xfrm>
            <a:off x="-457200" y="2689550"/>
            <a:ext cx="15465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0" name="Google Shape;1830;p45"/>
          <p:cNvCxnSpPr/>
          <p:nvPr/>
        </p:nvCxnSpPr>
        <p:spPr>
          <a:xfrm>
            <a:off x="-457200" y="3678850"/>
            <a:ext cx="11772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1" name="Google Shape;1831;p45"/>
          <p:cNvCxnSpPr/>
          <p:nvPr/>
        </p:nvCxnSpPr>
        <p:spPr>
          <a:xfrm flipH="1" rot="10800000">
            <a:off x="718319" y="1438831"/>
            <a:ext cx="384300" cy="263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2" name="Google Shape;1832;p45"/>
          <p:cNvCxnSpPr/>
          <p:nvPr/>
        </p:nvCxnSpPr>
        <p:spPr>
          <a:xfrm>
            <a:off x="718319" y="3677181"/>
            <a:ext cx="391200" cy="282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33" name="Google Shape;1833;p4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4900" y="804998"/>
            <a:ext cx="3323101" cy="3580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7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46"/>
          <p:cNvSpPr txBox="1"/>
          <p:nvPr>
            <p:ph idx="1" type="subTitle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1839" name="Google Shape;1839;p46"/>
          <p:cNvSpPr txBox="1"/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  <p:sp>
        <p:nvSpPr>
          <p:cNvPr id="1840" name="Google Shape;1840;p46"/>
          <p:cNvSpPr/>
          <p:nvPr/>
        </p:nvSpPr>
        <p:spPr>
          <a:xfrm>
            <a:off x="5647477" y="4004988"/>
            <a:ext cx="214638" cy="204979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46"/>
          <p:cNvSpPr/>
          <p:nvPr/>
        </p:nvSpPr>
        <p:spPr>
          <a:xfrm>
            <a:off x="5635526" y="3684111"/>
            <a:ext cx="238540" cy="164561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46"/>
          <p:cNvSpPr/>
          <p:nvPr/>
        </p:nvSpPr>
        <p:spPr>
          <a:xfrm>
            <a:off x="5699334" y="3245294"/>
            <a:ext cx="110924" cy="238540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3" name="Google Shape;1843;p46"/>
          <p:cNvSpPr txBox="1"/>
          <p:nvPr>
            <p:ph idx="1" type="subTitle"/>
          </p:nvPr>
        </p:nvSpPr>
        <p:spPr>
          <a:xfrm>
            <a:off x="6178875" y="3243258"/>
            <a:ext cx="2856300" cy="2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facebook.com/Freepik</a:t>
            </a:r>
            <a:endParaRPr/>
          </a:p>
        </p:txBody>
      </p:sp>
      <p:sp>
        <p:nvSpPr>
          <p:cNvPr id="1844" name="Google Shape;1844;p46"/>
          <p:cNvSpPr txBox="1"/>
          <p:nvPr>
            <p:ph idx="1" type="subTitle"/>
          </p:nvPr>
        </p:nvSpPr>
        <p:spPr>
          <a:xfrm>
            <a:off x="6178875" y="3605891"/>
            <a:ext cx="2856300" cy="2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@Freepik_Vectors</a:t>
            </a:r>
            <a:endParaRPr/>
          </a:p>
        </p:txBody>
      </p:sp>
      <p:sp>
        <p:nvSpPr>
          <p:cNvPr id="1845" name="Google Shape;1845;p46"/>
          <p:cNvSpPr txBox="1"/>
          <p:nvPr>
            <p:ph idx="1" type="subTitle"/>
          </p:nvPr>
        </p:nvSpPr>
        <p:spPr>
          <a:xfrm>
            <a:off x="6178875" y="3978800"/>
            <a:ext cx="3105000" cy="2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company/freepik-company</a:t>
            </a:r>
            <a:endParaRPr/>
          </a:p>
        </p:txBody>
      </p:sp>
      <p:sp>
        <p:nvSpPr>
          <p:cNvPr id="1846" name="Google Shape;1846;p46"/>
          <p:cNvSpPr/>
          <p:nvPr/>
        </p:nvSpPr>
        <p:spPr>
          <a:xfrm rot="5400000">
            <a:off x="1223630" y="4249532"/>
            <a:ext cx="6696740" cy="423876"/>
          </a:xfrm>
          <a:custGeom>
            <a:rect b="b" l="l" r="r" t="t"/>
            <a:pathLst>
              <a:path extrusionOk="0" h="6785" w="107195">
                <a:moveTo>
                  <a:pt x="30398" y="0"/>
                </a:moveTo>
                <a:lnTo>
                  <a:pt x="27181" y="6727"/>
                </a:lnTo>
                <a:lnTo>
                  <a:pt x="0" y="6727"/>
                </a:lnTo>
                <a:lnTo>
                  <a:pt x="0" y="6784"/>
                </a:lnTo>
                <a:lnTo>
                  <a:pt x="27217" y="6784"/>
                </a:lnTo>
                <a:lnTo>
                  <a:pt x="30434" y="53"/>
                </a:lnTo>
                <a:lnTo>
                  <a:pt x="71874" y="53"/>
                </a:lnTo>
                <a:lnTo>
                  <a:pt x="75290" y="6771"/>
                </a:lnTo>
                <a:lnTo>
                  <a:pt x="75295" y="6784"/>
                </a:lnTo>
                <a:lnTo>
                  <a:pt x="107195" y="6784"/>
                </a:lnTo>
                <a:lnTo>
                  <a:pt x="107195" y="6727"/>
                </a:lnTo>
                <a:lnTo>
                  <a:pt x="75330" y="6727"/>
                </a:lnTo>
                <a:lnTo>
                  <a:pt x="71914" y="14"/>
                </a:lnTo>
                <a:lnTo>
                  <a:pt x="71905" y="0"/>
                </a:lnTo>
                <a:close/>
              </a:path>
            </a:pathLst>
          </a:custGeom>
          <a:solidFill>
            <a:srgbClr val="4DFFFF"/>
          </a:solidFill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46"/>
          <p:cNvSpPr/>
          <p:nvPr/>
        </p:nvSpPr>
        <p:spPr>
          <a:xfrm>
            <a:off x="3283627" y="121616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46"/>
          <p:cNvSpPr/>
          <p:nvPr/>
        </p:nvSpPr>
        <p:spPr>
          <a:xfrm flipH="1">
            <a:off x="3284202" y="3156913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49" name="Google Shape;1849;p46"/>
          <p:cNvCxnSpPr/>
          <p:nvPr/>
        </p:nvCxnSpPr>
        <p:spPr>
          <a:xfrm rot="10800000">
            <a:off x="1356300" y="1673547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0" name="Google Shape;1850;p46"/>
          <p:cNvSpPr/>
          <p:nvPr/>
        </p:nvSpPr>
        <p:spPr>
          <a:xfrm rot="-5400000">
            <a:off x="3856709" y="2295932"/>
            <a:ext cx="144800" cy="125911"/>
          </a:xfrm>
          <a:custGeom>
            <a:rect b="b" l="l" r="r" t="t"/>
            <a:pathLst>
              <a:path extrusionOk="0" h="3966" w="4561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" name="Google Shape;1851;p46"/>
          <p:cNvSpPr/>
          <p:nvPr/>
        </p:nvSpPr>
        <p:spPr>
          <a:xfrm rot="5400000">
            <a:off x="5094009" y="3703445"/>
            <a:ext cx="144800" cy="125911"/>
          </a:xfrm>
          <a:custGeom>
            <a:rect b="b" l="l" r="r" t="t"/>
            <a:pathLst>
              <a:path extrusionOk="0" h="3966" w="4561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2" name="Google Shape;1852;p46"/>
          <p:cNvSpPr/>
          <p:nvPr/>
        </p:nvSpPr>
        <p:spPr>
          <a:xfrm>
            <a:off x="4314475" y="1026100"/>
            <a:ext cx="87000" cy="87000"/>
          </a:xfrm>
          <a:prstGeom prst="rect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47"/>
          <p:cNvSpPr txBox="1"/>
          <p:nvPr>
            <p:ph idx="1" type="body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This is where you give credit to the ones who are part of this project.</a:t>
            </a:r>
            <a:endParaRPr/>
          </a:p>
          <a:p>
            <a:pPr indent="0" lvl="0" marL="2413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203200" lvl="0" marL="241300" rtl="0" algn="l">
              <a:spcBef>
                <a:spcPts val="30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Regular"/>
              <a:buChar char="◂"/>
            </a:pPr>
            <a:r>
              <a:rPr lang="es"/>
              <a:t>Presentation template by </a:t>
            </a:r>
            <a:r>
              <a:rPr lang="es">
                <a:highlight>
                  <a:srgbClr val="00387E"/>
                </a:highlight>
                <a:uFill>
                  <a:noFill/>
                </a:uFill>
                <a:hlinkClick r:id="rId3"/>
              </a:rPr>
              <a:t>Slidesgo</a:t>
            </a:r>
            <a:endParaRPr>
              <a:highlight>
                <a:srgbClr val="00387E"/>
              </a:highlight>
            </a:endParaRPr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Regular"/>
              <a:buChar char="◂"/>
            </a:pPr>
            <a:r>
              <a:rPr lang="es"/>
              <a:t>Icons by </a:t>
            </a:r>
            <a:r>
              <a:rPr lang="es">
                <a:highlight>
                  <a:srgbClr val="00387E"/>
                </a:highlight>
                <a:uFill>
                  <a:noFill/>
                </a:uFill>
                <a:hlinkClick r:id="rId4"/>
              </a:rPr>
              <a:t>Flaticon</a:t>
            </a:r>
            <a:endParaRPr>
              <a:highlight>
                <a:srgbClr val="00387E"/>
              </a:highlight>
            </a:endParaRPr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Regular"/>
              <a:buChar char="◂"/>
            </a:pPr>
            <a:r>
              <a:rPr lang="es"/>
              <a:t>Infographics by </a:t>
            </a:r>
            <a:r>
              <a:rPr lang="es">
                <a:highlight>
                  <a:srgbClr val="00387E"/>
                </a:highlight>
                <a:uFill>
                  <a:noFill/>
                </a:uFill>
                <a:hlinkClick r:id="rId5"/>
              </a:rPr>
              <a:t>Freepik</a:t>
            </a:r>
            <a:endParaRPr>
              <a:highlight>
                <a:srgbClr val="00387E"/>
              </a:highlight>
            </a:endParaRPr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Regular"/>
              <a:buChar char="◂"/>
            </a:pPr>
            <a:r>
              <a:rPr lang="es"/>
              <a:t>Author introduction slide photo created by Freepik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Regular"/>
              <a:buChar char="◂"/>
            </a:pPr>
            <a:r>
              <a:rPr lang="es"/>
              <a:t>Text &amp; Image slide photo created by Freepik.com</a:t>
            </a:r>
            <a:endParaRPr/>
          </a:p>
        </p:txBody>
      </p:sp>
      <p:sp>
        <p:nvSpPr>
          <p:cNvPr id="1858" name="Google Shape;1858;p47"/>
          <p:cNvSpPr/>
          <p:nvPr/>
        </p:nvSpPr>
        <p:spPr>
          <a:xfrm rot="5400000">
            <a:off x="1223630" y="36582"/>
            <a:ext cx="6696740" cy="423876"/>
          </a:xfrm>
          <a:custGeom>
            <a:rect b="b" l="l" r="r" t="t"/>
            <a:pathLst>
              <a:path extrusionOk="0" h="6785" w="107195">
                <a:moveTo>
                  <a:pt x="30398" y="0"/>
                </a:moveTo>
                <a:lnTo>
                  <a:pt x="27181" y="6727"/>
                </a:lnTo>
                <a:lnTo>
                  <a:pt x="0" y="6727"/>
                </a:lnTo>
                <a:lnTo>
                  <a:pt x="0" y="6784"/>
                </a:lnTo>
                <a:lnTo>
                  <a:pt x="27217" y="6784"/>
                </a:lnTo>
                <a:lnTo>
                  <a:pt x="30434" y="53"/>
                </a:lnTo>
                <a:lnTo>
                  <a:pt x="71874" y="53"/>
                </a:lnTo>
                <a:lnTo>
                  <a:pt x="75290" y="6771"/>
                </a:lnTo>
                <a:lnTo>
                  <a:pt x="75295" y="6784"/>
                </a:lnTo>
                <a:lnTo>
                  <a:pt x="107195" y="6784"/>
                </a:lnTo>
                <a:lnTo>
                  <a:pt x="107195" y="6727"/>
                </a:lnTo>
                <a:lnTo>
                  <a:pt x="75330" y="6727"/>
                </a:lnTo>
                <a:lnTo>
                  <a:pt x="71914" y="14"/>
                </a:lnTo>
                <a:lnTo>
                  <a:pt x="71905" y="0"/>
                </a:lnTo>
                <a:close/>
              </a:path>
            </a:pathLst>
          </a:custGeom>
          <a:solidFill>
            <a:srgbClr val="4DFFFF"/>
          </a:solidFill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9" name="Google Shape;1859;p47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1860" name="Google Shape;1860;p47"/>
          <p:cNvSpPr/>
          <p:nvPr/>
        </p:nvSpPr>
        <p:spPr>
          <a:xfrm>
            <a:off x="4317650" y="3596900"/>
            <a:ext cx="87000" cy="87000"/>
          </a:xfrm>
          <a:prstGeom prst="rect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48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RESOURCES</a:t>
            </a:r>
            <a:endParaRPr/>
          </a:p>
        </p:txBody>
      </p:sp>
      <p:sp>
        <p:nvSpPr>
          <p:cNvPr id="1866" name="Google Shape;1866;p48"/>
          <p:cNvSpPr txBox="1"/>
          <p:nvPr>
            <p:ph idx="1" type="body"/>
          </p:nvPr>
        </p:nvSpPr>
        <p:spPr>
          <a:xfrm>
            <a:off x="682800" y="648083"/>
            <a:ext cx="3150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Did you like the resources on this template? Get them for free at our other websites.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VECTORS</a:t>
            </a:r>
            <a:endParaRPr/>
          </a:p>
          <a:p>
            <a:pPr indent="-190500" lvl="0" marL="2413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3"/>
              </a:rPr>
              <a:t>Futuristic hud background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4"/>
              </a:rPr>
              <a:t>Abstract futuristic glowing hologram background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5"/>
              </a:rPr>
              <a:t>Collection of futuristic infographic elements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6"/>
              </a:rPr>
              <a:t>Gradient technology logo template collection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7"/>
              </a:rPr>
              <a:t>Futuristic holographic infographic element collection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8"/>
              </a:rPr>
              <a:t>Artificial intelligence elements collection in flat style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9"/>
              </a:rPr>
              <a:t>Collection of futuristic infographic elements II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10"/>
              </a:rPr>
              <a:t>Flat futuristic city background</a:t>
            </a:r>
            <a:endParaRPr/>
          </a:p>
          <a:p>
            <a:pPr indent="-1778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Light"/>
              <a:buChar char="◂"/>
            </a:pPr>
            <a:r>
              <a:rPr lang="es">
                <a:uFill>
                  <a:noFill/>
                </a:uFill>
                <a:hlinkClick r:id="rId11"/>
              </a:rPr>
              <a:t>Isolated white tablet design</a:t>
            </a:r>
            <a:endParaRPr/>
          </a:p>
          <a:p>
            <a:pPr indent="-1778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Light"/>
              <a:buChar char="◂"/>
            </a:pPr>
            <a:r>
              <a:rPr lang="es">
                <a:uFill>
                  <a:noFill/>
                </a:uFill>
                <a:hlinkClick r:id="rId12"/>
              </a:rPr>
              <a:t>Futuristic hologram infographic element collection II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48"/>
          <p:cNvSpPr txBox="1"/>
          <p:nvPr/>
        </p:nvSpPr>
        <p:spPr>
          <a:xfrm>
            <a:off x="4568700" y="1219469"/>
            <a:ext cx="331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 futuristic city background II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Futuristic hud interface with gradient style 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Futuristic holographic infographic element collection III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Trophies set in flat design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Futuristic hologram infographic element collection IV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Graphic elements of spaceship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Abstract futuristic glowing hologram background II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Pack nerd 36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Pack virtual reality 31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Pack virtual reality 67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Pack playing videogames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Pack avatar 15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4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873" name="Google Shape;1873;p49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b="1" lang="es" u="sng">
                <a:solidFill>
                  <a:srgbClr val="869FB2"/>
                </a:solidFill>
              </a:rPr>
              <a:t>S</a:t>
            </a:r>
            <a:r>
              <a:rPr b="1" lang="es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</a:t>
            </a:r>
            <a:r>
              <a:rPr b="1" lang="es" sz="1100">
                <a:solidFill>
                  <a:srgbClr val="869FB2"/>
                </a:solidFill>
              </a:rPr>
              <a:t>allowed to</a:t>
            </a: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74" name="Google Shape;1874;p49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endParaRPr b="1" sz="12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880" name="Google Shape;1880;p50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1" name="Google Shape;1881;p50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EFEFEF"/>
                </a:solidFill>
              </a:rPr>
              <a:t>Teko</a:t>
            </a:r>
            <a:endParaRPr b="1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(</a:t>
            </a:r>
            <a:r>
              <a:rPr lang="es" sz="110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https://fonts.google.com/specimen/Teko</a:t>
            </a:r>
            <a:r>
              <a:rPr lang="es">
                <a:solidFill>
                  <a:schemeClr val="lt1"/>
                </a:solidFill>
              </a:rPr>
              <a:t>)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</a:rPr>
              <a:t>Source Code Pro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(</a:t>
            </a:r>
            <a:r>
              <a:rPr lang="es" sz="11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https://fonts.google.com/specimen/Source+Code+Pro</a:t>
            </a:r>
            <a:r>
              <a:rPr lang="es">
                <a:solidFill>
                  <a:schemeClr val="lt1"/>
                </a:solidFill>
              </a:rPr>
              <a:t>)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882" name="Google Shape;1882;p50"/>
          <p:cNvGrpSpPr/>
          <p:nvPr/>
        </p:nvGrpSpPr>
        <p:grpSpPr>
          <a:xfrm>
            <a:off x="3645388" y="3498875"/>
            <a:ext cx="1853225" cy="754200"/>
            <a:chOff x="2583563" y="3498875"/>
            <a:chExt cx="1853225" cy="754200"/>
          </a:xfrm>
        </p:grpSpPr>
        <p:sp>
          <p:nvSpPr>
            <p:cNvPr id="1883" name="Google Shape;1883;p50"/>
            <p:cNvSpPr/>
            <p:nvPr/>
          </p:nvSpPr>
          <p:spPr>
            <a:xfrm>
              <a:off x="3645388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68E8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0"/>
            <p:cNvSpPr/>
            <p:nvPr/>
          </p:nvSpPr>
          <p:spPr>
            <a:xfrm>
              <a:off x="2583563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11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0"/>
            <p:cNvSpPr txBox="1"/>
            <p:nvPr/>
          </p:nvSpPr>
          <p:spPr>
            <a:xfrm>
              <a:off x="36453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</a:t>
              </a: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0068e8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1886" name="Google Shape;1886;p50"/>
            <p:cNvSpPr txBox="1"/>
            <p:nvPr/>
          </p:nvSpPr>
          <p:spPr>
            <a:xfrm>
              <a:off x="2583563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</a:t>
              </a: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11FFFF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890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1" name="Google Shape;1891;p51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892" name="Google Shape;1892;p51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1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1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5" name="Google Shape;1895;p51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896" name="Google Shape;1896;p51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1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8" name="Google Shape;1898;p51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899" name="Google Shape;1899;p51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1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1" name="Google Shape;1901;p51"/>
          <p:cNvGrpSpPr/>
          <p:nvPr/>
        </p:nvGrpSpPr>
        <p:grpSpPr>
          <a:xfrm flipH="1" rot="10800000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902" name="Google Shape;1902;p51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1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4" name="Google Shape;1904;p51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905" name="Google Shape;1905;p51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06" name="Google Shape;1906;p51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907" name="Google Shape;1907;p51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51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51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10" name="Google Shape;1910;p51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911" name="Google Shape;1911;p51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12" name="Google Shape;1912;p51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913" name="Google Shape;1913;p51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51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15" name="Google Shape;1915;p51"/>
          <p:cNvGrpSpPr/>
          <p:nvPr/>
        </p:nvGrpSpPr>
        <p:grpSpPr>
          <a:xfrm flipH="1" rot="10800000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916" name="Google Shape;1916;p51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1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8" name="Google Shape;1918;p51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919" name="Google Shape;1919;p51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920" name="Google Shape;1920;p51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21" name="Google Shape;1921;p51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922" name="Google Shape;1922;p51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3" name="Google Shape;1923;p51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924" name="Google Shape;1924;p51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5" name="Google Shape;1925;p51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926" name="Google Shape;1926;p51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30" name="Google Shape;1930;p51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931" name="Google Shape;1931;p51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51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51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51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35" name="Google Shape;1935;p51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936" name="Google Shape;1936;p51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937" name="Google Shape;1937;p51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938" name="Google Shape;1938;p51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9" name="Google Shape;1939;p51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40" name="Google Shape;1940;p51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941" name="Google Shape;1941;p51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942" name="Google Shape;1942;p51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943" name="Google Shape;1943;p51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4" name="Google Shape;1944;p51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945" name="Google Shape;1945;p51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946" name="Google Shape;1946;p51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51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48" name="Google Shape;1948;p51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949" name="Google Shape;1949;p51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950" name="Google Shape;1950;p51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51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51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953" name="Google Shape;1953;p51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1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1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6" name="Google Shape;1956;p51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957" name="Google Shape;1957;p51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1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1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1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1" name="Google Shape;1961;p51"/>
          <p:cNvGrpSpPr/>
          <p:nvPr/>
        </p:nvGrpSpPr>
        <p:grpSpPr>
          <a:xfrm flipH="1" rot="10800000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962" name="Google Shape;1962;p51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1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1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1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1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1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8" name="Google Shape;1968;p51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969" name="Google Shape;1969;p51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1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1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2" name="Google Shape;1972;p51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973" name="Google Shape;1973;p51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974" name="Google Shape;1974;p51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51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51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7" name="Google Shape;1977;p51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978" name="Google Shape;1978;p51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51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51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1" name="Google Shape;1981;p51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982" name="Google Shape;1982;p51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51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51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85" name="Google Shape;1985;p51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986" name="Google Shape;1986;p51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1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8" name="Google Shape;1988;p51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989" name="Google Shape;1989;p51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990" name="Google Shape;1990;p51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51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2" name="Google Shape;1992;p51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993" name="Google Shape;1993;p51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51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5" name="Google Shape;1995;p51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996" name="Google Shape;1996;p51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51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8" name="Google Shape;1998;p51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999" name="Google Shape;1999;p51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51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01" name="Google Shape;2001;p51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2002" name="Google Shape;2002;p51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1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4" name="Google Shape;2004;p51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2005" name="Google Shape;2005;p51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1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1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1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1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1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1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1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1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1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5" name="Google Shape;2015;p51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2016" name="Google Shape;2016;p51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2017" name="Google Shape;2017;p51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51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9" name="Google Shape;2019;p51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2020" name="Google Shape;2020;p51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2021" name="Google Shape;2021;p51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2" name="Google Shape;2022;p51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23" name="Google Shape;2023;p51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2024" name="Google Shape;2024;p51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5" name="Google Shape;2025;p51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26" name="Google Shape;2026;p51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2027" name="Google Shape;2027;p51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8" name="Google Shape;2028;p51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29" name="Google Shape;2029;p51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2030" name="Google Shape;2030;p51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1" name="Google Shape;2031;p51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32" name="Google Shape;2032;p51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33" name="Google Shape;2033;p51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2034" name="Google Shape;2034;p51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2035" name="Google Shape;2035;p51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51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51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8" name="Google Shape;2038;p51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2039" name="Google Shape;2039;p51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51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51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2" name="Google Shape;2042;p51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2043" name="Google Shape;2043;p51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51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51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6" name="Google Shape;2046;p51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2047" name="Google Shape;2047;p51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51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51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0" name="Google Shape;2050;p51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2051" name="Google Shape;2051;p51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51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51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54" name="Google Shape;2054;p51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2055" name="Google Shape;2055;p51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1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1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1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1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1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1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1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1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1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1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1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1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1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1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1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1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2" name="Google Shape;2072;p51"/>
          <p:cNvSpPr/>
          <p:nvPr/>
        </p:nvSpPr>
        <p:spPr>
          <a:xfrm rot="-5400000">
            <a:off x="3150853" y="872300"/>
            <a:ext cx="212169" cy="323633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73" name="Google Shape;2073;p51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2074" name="Google Shape;2074;p51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1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6" name="Google Shape;2076;p51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2077" name="Google Shape;2077;p51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1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1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1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1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1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1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1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1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1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1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8" name="Google Shape;2088;p51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2089" name="Google Shape;2089;p51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1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1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1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1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1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1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1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1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1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1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1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1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1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1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1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1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1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1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1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1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1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1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1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1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1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1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6" name="Google Shape;2116;p51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2117" name="Google Shape;2117;p51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18" name="Google Shape;2118;p51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19" name="Google Shape;2119;p51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1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121" name="Google Shape;2121;p51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1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1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124" name="Google Shape;2124;p51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25" name="Google Shape;2125;p51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26" name="Google Shape;2126;p51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1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1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1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1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131" name="Google Shape;2131;p51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1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1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1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1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1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1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1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1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1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1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1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1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1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1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1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1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1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1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1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1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1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1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1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1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1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1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1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1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1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1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1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1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1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1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1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1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1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1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1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1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2" name="Google Shape;2172;p51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2173" name="Google Shape;2173;p51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74" name="Google Shape;2174;p51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2175" name="Google Shape;2175;p51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51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51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51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79" name="Google Shape;2179;p51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2180" name="Google Shape;2180;p51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51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51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51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84" name="Google Shape;2184;p51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2185" name="Google Shape;2185;p51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1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1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1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9" name="Google Shape;2189;p51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2190" name="Google Shape;2190;p51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2191" name="Google Shape;2191;p51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51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51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51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5" name="Google Shape;2195;p51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2196" name="Google Shape;2196;p51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51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51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9" name="Google Shape;2199;p51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2200" name="Google Shape;2200;p51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51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51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3" name="Google Shape;2203;p51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2204" name="Google Shape;2204;p51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51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51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51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8" name="Google Shape;2208;p51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2209" name="Google Shape;2209;p51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51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51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2" name="Google Shape;2212;p51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2213" name="Google Shape;2213;p51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51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15" name="Google Shape;2215;p51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2216" name="Google Shape;2216;p51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2217" name="Google Shape;2217;p51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51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51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51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51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51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51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51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51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51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51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51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51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51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51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51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51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51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51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51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51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51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51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51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51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51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51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51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51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51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51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51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51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50" name="Google Shape;2250;p51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2251" name="Google Shape;2251;p51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51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51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51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51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51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51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58" name="Google Shape;2258;p51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2259" name="Google Shape;2259;p51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1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1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5" name="Google Shape;2265;p51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2266" name="Google Shape;2266;p51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1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0" name="Google Shape;2270;p51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2271" name="Google Shape;2271;p51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1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4" name="Google Shape;2274;p51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2275" name="Google Shape;2275;p51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2276" name="Google Shape;2276;p51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51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78" name="Google Shape;2278;p51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2279" name="Google Shape;2279;p51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51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1" name="Google Shape;2281;p51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2282" name="Google Shape;2282;p51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51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51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85" name="Google Shape;2285;p51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2286" name="Google Shape;2286;p51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2287" name="Google Shape;2287;p51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51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51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0" name="Google Shape;2290;p51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2291" name="Google Shape;2291;p51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51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51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4" name="Google Shape;2294;p51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2295" name="Google Shape;2295;p51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51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97" name="Google Shape;2297;p51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2298" name="Google Shape;2298;p51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1" name="Google Shape;2311;p51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2312" name="Google Shape;2312;p51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2313" name="Google Shape;2313;p51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51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51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16" name="Google Shape;2316;p51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2317" name="Google Shape;2317;p51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51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51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0" name="Google Shape;2320;p51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321" name="Google Shape;2321;p51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51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51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24" name="Google Shape;2324;p51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325" name="Google Shape;2325;p51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1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1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6" name="Google Shape;2336;p51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337" name="Google Shape;2337;p51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9" name="Google Shape;2339;p51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340" name="Google Shape;2340;p51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1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1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1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1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1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1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1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1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1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1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1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1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1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1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1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1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1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1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1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1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1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1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1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1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1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1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1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1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7" name="Google Shape;2377;p51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378" name="Google Shape;2378;p51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1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3" name="Google Shape;2393;p51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394" name="Google Shape;2394;p51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395" name="Google Shape;2395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7" name="Google Shape;2397;p51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398" name="Google Shape;2398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0" name="Google Shape;2400;p51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401" name="Google Shape;2401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3" name="Google Shape;2403;p51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404" name="Google Shape;2404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06" name="Google Shape;2406;p51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407" name="Google Shape;2407;p51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408" name="Google Shape;2408;p51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51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" name="Google Shape;2410;p51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1" name="Google Shape;2411;p51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412" name="Google Shape;2412;p51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51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51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5" name="Google Shape;2415;p51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416" name="Google Shape;2416;p51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51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51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9" name="Google Shape;2419;p51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420" name="Google Shape;2420;p51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51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51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23" name="Google Shape;2423;p51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424" name="Google Shape;2424;p51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51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51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27" name="Google Shape;2427;p51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428" name="Google Shape;2428;p51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51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51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1" name="Google Shape;2431;p51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432" name="Google Shape;2432;p51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51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51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5" name="Google Shape;2435;p51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436" name="Google Shape;2436;p51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51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51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9" name="Google Shape;2439;p51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440" name="Google Shape;2440;p51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51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51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3" name="Google Shape;2443;p51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444" name="Google Shape;2444;p51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51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51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47" name="Google Shape;2447;p51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448" name="Google Shape;2448;p51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449" name="Google Shape;2449;p51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51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1" name="Google Shape;2451;p51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452" name="Google Shape;2452;p51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51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4" name="Google Shape;2454;p51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455" name="Google Shape;2455;p51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51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7" name="Google Shape;2457;p51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458" name="Google Shape;2458;p51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51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0" name="Google Shape;2460;p51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461" name="Google Shape;2461;p51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51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3" name="Google Shape;2463;p51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464" name="Google Shape;2464;p51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51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6" name="Google Shape;2466;p51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467" name="Google Shape;2467;p51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51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9" name="Google Shape;2469;p51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470" name="Google Shape;2470;p51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51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2" name="Google Shape;2472;p51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473" name="Google Shape;2473;p51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51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5" name="Google Shape;2475;p51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476" name="Google Shape;2476;p51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51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78" name="Google Shape;2478;p51"/>
          <p:cNvSpPr/>
          <p:nvPr/>
        </p:nvSpPr>
        <p:spPr>
          <a:xfrm>
            <a:off x="7558249" y="1400681"/>
            <a:ext cx="21002" cy="16009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9" name="Google Shape;2479;p51"/>
          <p:cNvSpPr/>
          <p:nvPr/>
        </p:nvSpPr>
        <p:spPr>
          <a:xfrm>
            <a:off x="7579240" y="1383502"/>
            <a:ext cx="50761" cy="33186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0" name="Google Shape;2480;p51"/>
          <p:cNvSpPr/>
          <p:nvPr/>
        </p:nvSpPr>
        <p:spPr>
          <a:xfrm>
            <a:off x="7558249" y="1360322"/>
            <a:ext cx="90137" cy="52569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1" name="Google Shape;2481;p51"/>
          <p:cNvSpPr/>
          <p:nvPr/>
        </p:nvSpPr>
        <p:spPr>
          <a:xfrm>
            <a:off x="7629996" y="1383502"/>
            <a:ext cx="18407" cy="13609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2" name="Google Shape;2482;p51"/>
          <p:cNvSpPr/>
          <p:nvPr/>
        </p:nvSpPr>
        <p:spPr>
          <a:xfrm>
            <a:off x="7596629" y="1361506"/>
            <a:ext cx="13201" cy="10819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3" name="Google Shape;2483;p51"/>
          <p:cNvSpPr/>
          <p:nvPr/>
        </p:nvSpPr>
        <p:spPr>
          <a:xfrm>
            <a:off x="7652381" y="1217410"/>
            <a:ext cx="76757" cy="142103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4" name="Google Shape;2484;p51"/>
          <p:cNvSpPr/>
          <p:nvPr/>
        </p:nvSpPr>
        <p:spPr>
          <a:xfrm>
            <a:off x="7652381" y="1197815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5" name="Google Shape;2485;p51"/>
          <p:cNvSpPr/>
          <p:nvPr/>
        </p:nvSpPr>
        <p:spPr>
          <a:xfrm>
            <a:off x="7649591" y="1454260"/>
            <a:ext cx="21196" cy="16204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6" name="Google Shape;2486;p51"/>
          <p:cNvSpPr/>
          <p:nvPr/>
        </p:nvSpPr>
        <p:spPr>
          <a:xfrm>
            <a:off x="7670776" y="1437260"/>
            <a:ext cx="50761" cy="33202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7" name="Google Shape;2487;p51"/>
          <p:cNvSpPr/>
          <p:nvPr/>
        </p:nvSpPr>
        <p:spPr>
          <a:xfrm>
            <a:off x="7649591" y="1414080"/>
            <a:ext cx="90331" cy="52585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8" name="Google Shape;2488;p51"/>
          <p:cNvSpPr/>
          <p:nvPr/>
        </p:nvSpPr>
        <p:spPr>
          <a:xfrm>
            <a:off x="7721532" y="1437260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9" name="Google Shape;2489;p51"/>
          <p:cNvSpPr/>
          <p:nvPr/>
        </p:nvSpPr>
        <p:spPr>
          <a:xfrm>
            <a:off x="7687970" y="1415280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0" name="Google Shape;2490;p51"/>
          <p:cNvSpPr/>
          <p:nvPr/>
        </p:nvSpPr>
        <p:spPr>
          <a:xfrm>
            <a:off x="7743917" y="1270974"/>
            <a:ext cx="76563" cy="142314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1" name="Google Shape;2491;p51"/>
          <p:cNvSpPr/>
          <p:nvPr/>
        </p:nvSpPr>
        <p:spPr>
          <a:xfrm>
            <a:off x="7743917" y="1251589"/>
            <a:ext cx="76563" cy="39188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2" name="Google Shape;2492;p51"/>
          <p:cNvSpPr/>
          <p:nvPr/>
        </p:nvSpPr>
        <p:spPr>
          <a:xfrm>
            <a:off x="7741922" y="1507013"/>
            <a:ext cx="21196" cy="16009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3" name="Google Shape;2493;p51"/>
          <p:cNvSpPr/>
          <p:nvPr/>
        </p:nvSpPr>
        <p:spPr>
          <a:xfrm>
            <a:off x="7763107" y="1489834"/>
            <a:ext cx="50777" cy="33186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4" name="Google Shape;2494;p51"/>
          <p:cNvSpPr/>
          <p:nvPr/>
        </p:nvSpPr>
        <p:spPr>
          <a:xfrm>
            <a:off x="7741922" y="1466848"/>
            <a:ext cx="90348" cy="52374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5" name="Google Shape;2495;p51"/>
          <p:cNvSpPr/>
          <p:nvPr/>
        </p:nvSpPr>
        <p:spPr>
          <a:xfrm>
            <a:off x="7813879" y="1489834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6" name="Google Shape;2496;p51"/>
          <p:cNvSpPr/>
          <p:nvPr/>
        </p:nvSpPr>
        <p:spPr>
          <a:xfrm>
            <a:off x="7780496" y="1467838"/>
            <a:ext cx="13201" cy="10819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7" name="Google Shape;2497;p51"/>
          <p:cNvSpPr/>
          <p:nvPr/>
        </p:nvSpPr>
        <p:spPr>
          <a:xfrm>
            <a:off x="7836264" y="1323742"/>
            <a:ext cx="76741" cy="142103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8" name="Google Shape;2498;p51"/>
          <p:cNvSpPr/>
          <p:nvPr/>
        </p:nvSpPr>
        <p:spPr>
          <a:xfrm>
            <a:off x="7836264" y="1304147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9" name="Google Shape;2499;p51"/>
          <p:cNvSpPr/>
          <p:nvPr/>
        </p:nvSpPr>
        <p:spPr>
          <a:xfrm>
            <a:off x="7833863" y="1560187"/>
            <a:ext cx="21196" cy="16009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0" name="Google Shape;2500;p51"/>
          <p:cNvSpPr/>
          <p:nvPr/>
        </p:nvSpPr>
        <p:spPr>
          <a:xfrm>
            <a:off x="7855048" y="1542992"/>
            <a:ext cx="50566" cy="33202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1" name="Google Shape;2501;p51"/>
          <p:cNvSpPr/>
          <p:nvPr/>
        </p:nvSpPr>
        <p:spPr>
          <a:xfrm>
            <a:off x="7833863" y="1520006"/>
            <a:ext cx="90137" cy="5239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2" name="Google Shape;2502;p51"/>
          <p:cNvSpPr/>
          <p:nvPr/>
        </p:nvSpPr>
        <p:spPr>
          <a:xfrm>
            <a:off x="7905609" y="1542992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3" name="Google Shape;2503;p51"/>
          <p:cNvSpPr/>
          <p:nvPr/>
        </p:nvSpPr>
        <p:spPr>
          <a:xfrm>
            <a:off x="7872243" y="1521012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4" name="Google Shape;2504;p51"/>
          <p:cNvSpPr/>
          <p:nvPr/>
        </p:nvSpPr>
        <p:spPr>
          <a:xfrm>
            <a:off x="7927995" y="1376900"/>
            <a:ext cx="76757" cy="142120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5" name="Google Shape;2505;p51"/>
          <p:cNvSpPr/>
          <p:nvPr/>
        </p:nvSpPr>
        <p:spPr>
          <a:xfrm>
            <a:off x="7927995" y="1357321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6" name="Google Shape;2506;p51"/>
          <p:cNvSpPr/>
          <p:nvPr/>
        </p:nvSpPr>
        <p:spPr>
          <a:xfrm>
            <a:off x="7926210" y="1613345"/>
            <a:ext cx="21196" cy="16009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7" name="Google Shape;2507;p51"/>
          <p:cNvSpPr/>
          <p:nvPr/>
        </p:nvSpPr>
        <p:spPr>
          <a:xfrm>
            <a:off x="7947395" y="1596166"/>
            <a:ext cx="50566" cy="33186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8" name="Google Shape;2508;p51"/>
          <p:cNvSpPr/>
          <p:nvPr/>
        </p:nvSpPr>
        <p:spPr>
          <a:xfrm>
            <a:off x="7926210" y="1573180"/>
            <a:ext cx="90137" cy="52374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9" name="Google Shape;2509;p51"/>
          <p:cNvSpPr/>
          <p:nvPr/>
        </p:nvSpPr>
        <p:spPr>
          <a:xfrm>
            <a:off x="7997957" y="1596166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0" name="Google Shape;2510;p51"/>
          <p:cNvSpPr/>
          <p:nvPr/>
        </p:nvSpPr>
        <p:spPr>
          <a:xfrm>
            <a:off x="7964573" y="1574170"/>
            <a:ext cx="13412" cy="11013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1" name="Google Shape;2511;p51"/>
          <p:cNvSpPr/>
          <p:nvPr/>
        </p:nvSpPr>
        <p:spPr>
          <a:xfrm>
            <a:off x="8020536" y="1430074"/>
            <a:ext cx="76547" cy="142103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2" name="Google Shape;2512;p51"/>
          <p:cNvSpPr/>
          <p:nvPr/>
        </p:nvSpPr>
        <p:spPr>
          <a:xfrm>
            <a:off x="8020536" y="1410479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13" name="Google Shape;2513;p51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514" name="Google Shape;2514;p51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1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1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1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1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1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1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1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1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1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1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1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1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1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1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1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1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1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1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1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1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1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1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1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1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1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1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1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1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1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1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1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1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1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1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1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1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1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1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1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1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1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1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1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1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1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1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1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1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1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1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1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1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1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1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1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1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1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1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1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1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1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1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1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1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1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1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1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1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1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1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1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1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1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1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1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1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1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1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1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1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1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1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1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1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1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1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1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1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1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1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1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1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1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1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1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1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1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1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1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1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1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1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1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1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1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1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1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1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1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1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1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1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1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1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1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1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1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1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1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1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1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1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1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1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1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1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1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1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1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1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1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1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1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1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1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1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1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1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1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1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1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1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1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1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1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1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1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1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1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1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1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1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1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1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1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1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1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1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1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1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1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1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1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1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1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1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1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1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1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1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1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1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1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1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1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1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1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1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1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1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1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1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1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1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1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1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1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1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1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1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1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1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1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1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1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1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1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1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1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1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1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1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1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1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1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1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1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1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1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1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1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1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1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1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1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1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1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1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1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1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1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1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1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1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1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1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1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1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1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1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1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1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1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1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1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1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1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1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1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1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1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1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1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1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1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1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1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1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1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1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1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1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1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1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1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1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1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1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1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1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1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1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1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1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1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1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1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1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1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1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1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1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1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1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1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1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1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1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1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1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1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1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1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1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1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1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1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1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1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1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1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1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1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1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1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1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1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1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1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1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1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1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1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1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1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1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1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1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1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1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1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1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1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1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1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1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1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1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1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1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1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1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1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1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1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1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1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1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1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1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1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1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1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1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1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1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1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1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1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1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1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1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1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1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1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1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1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1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1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1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1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1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1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1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1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1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1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1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1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1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1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1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1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1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1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1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1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1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1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1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1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1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1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1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1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1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1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1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1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1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1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1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1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1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1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1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1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1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1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1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1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1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1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1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1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1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1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1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1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1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1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1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1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1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1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1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1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1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1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1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1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1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1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1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1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1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1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1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1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1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1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1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1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1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1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1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1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1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1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1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1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1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1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1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1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1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1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1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1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1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1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1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1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1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1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1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1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1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1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1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1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1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1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1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1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1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1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1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1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1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1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1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1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1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1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1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1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1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1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1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1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1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1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1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1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1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1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1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1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1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1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1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1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1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1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1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1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1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1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1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1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1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1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1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1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1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1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1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1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1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1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1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1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1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1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1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1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1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1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1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1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1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1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1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1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1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1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1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1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1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1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1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1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1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1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1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1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1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1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1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1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1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1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1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1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1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1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1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1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1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1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1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1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1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1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1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1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1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1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1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1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1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1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1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1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1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1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1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1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1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1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1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1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1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1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1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1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1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1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1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1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1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1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1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1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1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1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1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1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1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1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1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1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1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1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1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1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1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1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1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1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1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1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1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1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1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1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1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1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1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1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1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1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1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1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1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1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1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1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1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1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1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1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1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1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1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1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1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1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1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1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1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1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1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1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1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1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1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1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1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1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1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1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1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1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1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1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1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1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1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1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1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1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1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1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1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1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1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1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1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1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1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1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1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1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1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1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1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1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1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1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1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1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1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1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1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1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1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1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1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1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1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1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1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1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1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1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1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1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1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1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1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1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1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1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1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1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1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1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1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1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1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1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1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1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1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1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1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1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1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1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1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1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1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1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1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1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1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1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1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1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1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1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1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1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1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1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1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1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1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1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1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1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1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1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1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1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1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1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1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1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1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1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1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1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1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1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1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1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1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1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1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1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1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1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1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1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1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1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1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1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1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1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1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1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1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1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1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1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1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1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1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1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1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1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1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1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1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1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1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1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1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1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1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1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1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1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1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1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1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1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1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1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1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1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1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1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1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1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1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1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1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1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1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1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1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1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1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1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1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1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1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1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1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1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1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1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1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1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1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1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1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1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1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1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1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1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1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1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1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1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1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1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1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1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1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1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1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1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1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1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1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1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1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1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1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1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1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1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1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1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1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1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1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1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1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1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1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1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1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1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1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1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1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1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1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1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1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1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1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1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1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1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1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1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1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1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1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1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1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1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1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1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1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1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1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1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1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1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1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1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1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1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1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1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1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1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1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1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1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1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1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1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1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1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1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1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1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1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1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7" name="Google Shape;3467;p51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468" name="Google Shape;3468;p51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469" name="Google Shape;3469;p51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51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71" name="Google Shape;3471;p51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1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3" name="Google Shape;3473;p51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474" name="Google Shape;3474;p51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475" name="Google Shape;3475;p51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476" name="Google Shape;3476;p51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77" name="Google Shape;3477;p51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478" name="Google Shape;3478;p51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479" name="Google Shape;3479;p51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480" name="Google Shape;3480;p51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481" name="Google Shape;3481;p51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2" name="Google Shape;3482;p51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3" name="Google Shape;3483;p51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4" name="Google Shape;3484;p51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5" name="Google Shape;3485;p51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486" name="Google Shape;3486;p51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487" name="Google Shape;3487;p51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488" name="Google Shape;3488;p51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89" name="Google Shape;3489;p51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490" name="Google Shape;3490;p51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491" name="Google Shape;3491;p51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51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51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51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51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6" name="Google Shape;3496;p51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497" name="Google Shape;3497;p51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51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499" name="Google Shape;3499;p51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500" name="Google Shape;3500;p51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51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02" name="Google Shape;3502;p51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503" name="Google Shape;3503;p51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504" name="Google Shape;3504;p51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51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506" name="Google Shape;3506;p51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507" name="Google Shape;3507;p51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08" name="Google Shape;3508;p51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09" name="Google Shape;3509;p51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510" name="Google Shape;3510;p51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511" name="Google Shape;3511;p51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512" name="Google Shape;3512;p51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3" name="Google Shape;3513;p51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14" name="Google Shape;3514;p51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515" name="Google Shape;3515;p51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16" name="Google Shape;3516;p51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17" name="Google Shape;3517;p51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518" name="Google Shape;3518;p51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19" name="Google Shape;3519;p51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20" name="Google Shape;3520;p51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521" name="Google Shape;3521;p51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22" name="Google Shape;3522;p51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23" name="Google Shape;3523;p51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1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1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26" name="Google Shape;3526;p51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527" name="Google Shape;3527;p51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51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51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51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51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51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51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51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51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51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51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51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51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51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51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51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43" name="Google Shape;3543;p51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1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1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1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1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1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1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1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1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1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1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1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1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1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1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1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1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1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1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1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1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1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5" name="Google Shape;3565;p51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566" name="Google Shape;3566;p51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51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68" name="Google Shape;3568;p51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9" name="Google Shape;3569;p51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570" name="Google Shape;3570;p51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51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51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51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74" name="Google Shape;3574;p51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1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1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1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1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1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1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81" name="Google Shape;3581;p51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582" name="Google Shape;3582;p51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51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51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51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86" name="Google Shape;3586;p51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1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1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51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1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1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1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1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1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51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1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1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1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1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1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51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51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1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1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1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51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1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1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51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51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51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1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1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51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15" name="Google Shape;3615;p51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616" name="Google Shape;3616;p51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51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18" name="Google Shape;3618;p51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19" name="Google Shape;3619;p51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620" name="Google Shape;3620;p51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51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2" name="Google Shape;3622;p51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623" name="Google Shape;3623;p51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51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25" name="Google Shape;3625;p51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1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1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1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1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51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51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51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33" name="Google Shape;3633;p51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634" name="Google Shape;3634;p51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1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1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1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8" name="Google Shape;3638;p51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51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1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1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51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51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51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51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46" name="Google Shape;3646;p51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647" name="Google Shape;3647;p51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1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1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1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1" name="Google Shape;3651;p51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1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51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51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51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51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51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51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51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1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1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1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51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51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51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1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1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51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51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51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1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1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1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1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1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1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1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1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1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1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1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1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1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1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1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1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1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1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1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1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1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1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3" name="Google Shape;3693;p51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694" name="Google Shape;3694;p51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51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96" name="Google Shape;3696;p51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1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1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1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1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1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1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1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1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1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1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1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1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1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1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1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1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1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1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1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1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1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1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1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1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1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1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1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1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1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1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1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1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1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1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1" name="Google Shape;3731;p51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732" name="Google Shape;3732;p51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733" name="Google Shape;3733;p51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51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51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51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51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51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51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51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51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51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51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51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51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51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51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51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51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51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51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51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51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51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51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51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51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51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51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51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51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51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51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51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51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51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51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51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51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51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51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51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51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51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51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51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51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51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51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51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51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51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51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51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51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51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51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51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51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51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51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51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51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51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51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51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51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51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51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51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51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51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51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51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51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51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51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51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51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51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51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51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51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51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51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51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51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51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51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51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51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51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51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51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51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51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51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51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51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51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51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51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51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51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51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51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51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51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51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51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51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51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51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51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51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51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51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51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51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51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51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51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51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51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51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51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51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51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51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51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51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51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51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51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51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51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51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51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51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51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51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51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51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51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51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51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51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51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51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51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51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51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51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51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51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51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51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51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51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51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51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51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51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51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51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51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51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51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51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51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51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51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51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51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51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51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51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51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51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51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51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51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51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51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51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51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51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51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51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51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51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51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51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51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51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51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51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51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51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51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51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51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51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51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51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51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51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51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51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51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51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51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51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51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51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51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51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51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51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51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51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51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51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51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51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51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51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51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51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51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51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51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51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51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51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51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51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51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51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51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51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51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51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51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51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51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51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51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51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51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51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51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51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51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51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51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51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51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51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51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51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51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51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51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51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51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51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51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51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51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51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51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51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51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51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51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07" name="Google Shape;4007;p51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08" name="Google Shape;4008;p51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4009" name="Google Shape;4009;p51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51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51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51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51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51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51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51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51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51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51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51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51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51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51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51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51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51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51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51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51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51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51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51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51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51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51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51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51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51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51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51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51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51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51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51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45" name="Google Shape;4045;p51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4046" name="Google Shape;4046;p51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4047" name="Google Shape;4047;p51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51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51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51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51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51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51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51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51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51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51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51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51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51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51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51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3" name="Google Shape;4063;p51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4064" name="Google Shape;4064;p51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51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51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7" name="Google Shape;4067;p51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8" name="Google Shape;4068;p51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9" name="Google Shape;4069;p51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0" name="Google Shape;4070;p51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1" name="Google Shape;4071;p51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2" name="Google Shape;4072;p51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3" name="Google Shape;4073;p51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51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5" name="Google Shape;4075;p51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6" name="Google Shape;4076;p51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51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51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9" name="Google Shape;4079;p51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0" name="Google Shape;4080;p51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51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51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51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51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51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51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51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51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51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51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51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2" name="Google Shape;4092;p51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51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51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51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51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51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51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51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51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51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51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51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51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5" name="Google Shape;4105;p51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51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51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51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51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51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51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51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51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51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51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51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51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51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51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51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51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51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51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51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51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6" name="Google Shape;4126;p51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7" name="Google Shape;4127;p51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51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51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51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51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51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51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51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51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51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7" name="Google Shape;4137;p51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8" name="Google Shape;4138;p51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51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51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51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51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51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51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51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51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51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51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51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51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51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51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51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51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51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51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51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51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51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51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51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51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51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51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51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51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51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51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51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51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51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51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51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51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51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51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51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51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51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51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51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51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51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51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51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51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51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51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51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51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51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51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51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51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51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51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51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51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51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51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51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51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51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51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51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51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51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51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51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51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51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51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51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51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51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51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51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51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51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51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1" name="Google Shape;4221;p51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51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51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51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51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51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51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51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51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51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51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51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51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51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51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51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51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51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51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51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51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2" name="Google Shape;4242;p51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3" name="Google Shape;4243;p51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4" name="Google Shape;4244;p51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5" name="Google Shape;4245;p51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6" name="Google Shape;4246;p51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7" name="Google Shape;4247;p51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8" name="Google Shape;4248;p51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51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0" name="Google Shape;4250;p51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51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51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51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51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51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51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51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51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51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51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51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51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51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51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51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51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51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51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51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51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51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51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51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51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51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51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51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51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51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51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51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51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51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51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51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51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51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51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51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51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51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51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51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51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51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51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51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51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51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51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51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51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51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51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51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51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51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51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51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51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51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51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51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51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51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51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51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51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51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51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51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51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51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51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51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51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51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51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51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51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51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51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51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51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51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51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51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51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51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51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51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51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51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51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51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51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51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51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51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51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51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51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51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51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51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51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51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51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51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51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51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51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51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51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51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51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51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51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51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51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51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51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51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51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51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51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77" name="Google Shape;4377;p51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25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24" name="Google Shape;524;p25"/>
          <p:cNvSpPr txBox="1"/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INTRODUCTION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25" name="Google Shape;525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27" name="Google Shape;527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381" name="Shape 4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2" name="Google Shape;4382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383" name="Google Shape;4383;p52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resize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these resources, keeping the quality. To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change the color,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just ungroup the resource and click </a:t>
            </a:r>
            <a:r>
              <a:rPr lang="es">
                <a:solidFill>
                  <a:srgbClr val="FFFFFF"/>
                </a:solidFill>
              </a:rPr>
              <a:t>on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Then,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384" name="Google Shape;4384;p52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4385" name="Google Shape;4385;p52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2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2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2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2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2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2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2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2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2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2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2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2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8" name="Google Shape;4398;p52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4399" name="Google Shape;4399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1" name="Google Shape;4401;p52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4402" name="Google Shape;4402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6" name="Google Shape;4406;p52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4407" name="Google Shape;4407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9" name="Google Shape;4409;p52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4410" name="Google Shape;4410;p52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2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2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3" name="Google Shape;4413;p52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4414" name="Google Shape;4414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7" name="Google Shape;4417;p52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4418" name="Google Shape;4418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0" name="Google Shape;4420;p52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4421" name="Google Shape;4421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5" name="Google Shape;4425;p52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4426" name="Google Shape;4426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0" name="Google Shape;4430;p52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4431" name="Google Shape;4431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6" name="Google Shape;4436;p52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4437" name="Google Shape;4437;p52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2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2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2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2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2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2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2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2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2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2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2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2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2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2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2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2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2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2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2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2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2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9" name="Google Shape;4459;p52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4460" name="Google Shape;4460;p52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2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2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2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2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2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2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2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2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2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2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2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2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2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2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2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2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2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2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2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2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2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2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2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2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2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2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2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2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2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2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2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2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2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2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2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2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2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2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2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2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2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2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2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2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2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2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2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2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2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2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2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2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2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2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2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2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2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2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9" name="Google Shape;4519;p52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4520" name="Google Shape;4520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2" name="Google Shape;4532;p52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4533" name="Google Shape;4533;p52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2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2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2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2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2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2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2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2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2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3" name="Google Shape;4543;p52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4544" name="Google Shape;4544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8" name="Google Shape;4548;p52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4549" name="Google Shape;4549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2" name="Google Shape;4552;p52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4553" name="Google Shape;4553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9" name="Google Shape;4559;p52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4560" name="Google Shape;4560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67" name="Google Shape;4567;p52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4568" name="Google Shape;4568;p52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2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2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2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2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3" name="Google Shape;4573;p52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4574" name="Google Shape;4574;p52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2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2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2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2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2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2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2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2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2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84" name="Google Shape;4584;p52"/>
          <p:cNvSpPr/>
          <p:nvPr/>
        </p:nvSpPr>
        <p:spPr>
          <a:xfrm>
            <a:off x="7168668" y="2385433"/>
            <a:ext cx="178909" cy="9071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5" name="Google Shape;4585;p52"/>
          <p:cNvSpPr/>
          <p:nvPr/>
        </p:nvSpPr>
        <p:spPr>
          <a:xfrm>
            <a:off x="6868205" y="2368453"/>
            <a:ext cx="165748" cy="124667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6" name="Google Shape;4586;p52"/>
          <p:cNvSpPr/>
          <p:nvPr/>
        </p:nvSpPr>
        <p:spPr>
          <a:xfrm>
            <a:off x="7482233" y="2374681"/>
            <a:ext cx="161929" cy="112683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7" name="Google Shape;4587;p52"/>
          <p:cNvSpPr/>
          <p:nvPr/>
        </p:nvSpPr>
        <p:spPr>
          <a:xfrm>
            <a:off x="7778878" y="2368453"/>
            <a:ext cx="158110" cy="124667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88" name="Google Shape;4588;p52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4589" name="Google Shape;4589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1" name="Google Shape;4591;p52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4592" name="Google Shape;4592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4" name="Google Shape;4594;p52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4595" name="Google Shape;4595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7" name="Google Shape;4597;p52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4598" name="Google Shape;4598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0" name="Google Shape;4600;p52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4601" name="Google Shape;4601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3" name="Google Shape;4603;p52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4604" name="Google Shape;4604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6" name="Google Shape;4606;p52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4607" name="Google Shape;4607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9" name="Google Shape;4609;p52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4610" name="Google Shape;4610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3" name="Google Shape;4613;p52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4614" name="Google Shape;4614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7" name="Google Shape;4617;p52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4618" name="Google Shape;4618;p52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2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2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1" name="Google Shape;4621;p52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4622" name="Google Shape;4622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5" name="Google Shape;4625;p52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4626" name="Google Shape;4626;p52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2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2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9" name="Google Shape;4629;p52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4630" name="Google Shape;4630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3" name="Google Shape;4633;p52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4634" name="Google Shape;4634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6" name="Google Shape;4636;p52"/>
          <p:cNvSpPr/>
          <p:nvPr/>
        </p:nvSpPr>
        <p:spPr>
          <a:xfrm>
            <a:off x="7370779" y="3291107"/>
            <a:ext cx="83138" cy="126195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7" name="Google Shape;4637;p52"/>
          <p:cNvSpPr/>
          <p:nvPr/>
        </p:nvSpPr>
        <p:spPr>
          <a:xfrm>
            <a:off x="7539048" y="3275713"/>
            <a:ext cx="155995" cy="157274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8" name="Google Shape;4638;p52"/>
          <p:cNvSpPr/>
          <p:nvPr/>
        </p:nvSpPr>
        <p:spPr>
          <a:xfrm>
            <a:off x="7801321" y="4146077"/>
            <a:ext cx="142892" cy="157274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9" name="Google Shape;4639;p52"/>
          <p:cNvSpPr/>
          <p:nvPr/>
        </p:nvSpPr>
        <p:spPr>
          <a:xfrm>
            <a:off x="7497098" y="3692270"/>
            <a:ext cx="203880" cy="174605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0" name="Google Shape;4640;p52"/>
          <p:cNvSpPr/>
          <p:nvPr/>
        </p:nvSpPr>
        <p:spPr>
          <a:xfrm>
            <a:off x="6897464" y="3485049"/>
            <a:ext cx="114925" cy="15768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1" name="Google Shape;4641;p52"/>
          <p:cNvSpPr/>
          <p:nvPr/>
        </p:nvSpPr>
        <p:spPr>
          <a:xfrm>
            <a:off x="7080539" y="4161352"/>
            <a:ext cx="176735" cy="126724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2" name="Google Shape;4642;p52"/>
          <p:cNvSpPr/>
          <p:nvPr/>
        </p:nvSpPr>
        <p:spPr>
          <a:xfrm>
            <a:off x="6890237" y="3725289"/>
            <a:ext cx="143303" cy="10857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3" name="Google Shape;4643;p52"/>
          <p:cNvSpPr/>
          <p:nvPr/>
        </p:nvSpPr>
        <p:spPr>
          <a:xfrm>
            <a:off x="7344105" y="3955424"/>
            <a:ext cx="162340" cy="97055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4" name="Google Shape;4644;p52"/>
          <p:cNvSpPr/>
          <p:nvPr/>
        </p:nvSpPr>
        <p:spPr>
          <a:xfrm>
            <a:off x="7359557" y="3707194"/>
            <a:ext cx="96887" cy="143468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5" name="Google Shape;4645;p52"/>
          <p:cNvSpPr/>
          <p:nvPr/>
        </p:nvSpPr>
        <p:spPr>
          <a:xfrm>
            <a:off x="7301744" y="3492805"/>
            <a:ext cx="168274" cy="142116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6" name="Google Shape;4646;p52"/>
          <p:cNvSpPr/>
          <p:nvPr/>
        </p:nvSpPr>
        <p:spPr>
          <a:xfrm>
            <a:off x="6897464" y="4164290"/>
            <a:ext cx="114925" cy="120849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47" name="Google Shape;4647;p52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4648" name="Google Shape;4648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0" name="Google Shape;4650;p52"/>
          <p:cNvSpPr/>
          <p:nvPr/>
        </p:nvSpPr>
        <p:spPr>
          <a:xfrm>
            <a:off x="7756845" y="3486753"/>
            <a:ext cx="179732" cy="154278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51" name="Google Shape;4651;p52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4652" name="Google Shape;4652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4" name="Google Shape;4654;p52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4655" name="Google Shape;4655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7" name="Google Shape;4657;p52"/>
          <p:cNvSpPr/>
          <p:nvPr/>
        </p:nvSpPr>
        <p:spPr>
          <a:xfrm>
            <a:off x="7149162" y="3940148"/>
            <a:ext cx="102175" cy="128016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8" name="Google Shape;4658;p52"/>
          <p:cNvSpPr/>
          <p:nvPr/>
        </p:nvSpPr>
        <p:spPr>
          <a:xfrm>
            <a:off x="7782285" y="3290108"/>
            <a:ext cx="154291" cy="128016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9" name="Google Shape;4659;p52"/>
          <p:cNvSpPr/>
          <p:nvPr/>
        </p:nvSpPr>
        <p:spPr>
          <a:xfrm>
            <a:off x="6905513" y="3940148"/>
            <a:ext cx="130554" cy="128016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60" name="Google Shape;4660;p52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4661" name="Google Shape;4661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0" name="Google Shape;4670;p52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4671" name="Google Shape;4671;p52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2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2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2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2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2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2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2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2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2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2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2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2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2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2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2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7" name="Google Shape;4687;p52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4688" name="Google Shape;4688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0" name="Google Shape;4690;p52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4691" name="Google Shape;4691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1" name="Google Shape;4711;p52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4712" name="Google Shape;4712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0" name="Google Shape;4790;p52"/>
          <p:cNvSpPr/>
          <p:nvPr/>
        </p:nvSpPr>
        <p:spPr>
          <a:xfrm>
            <a:off x="6082403" y="3546377"/>
            <a:ext cx="224861" cy="294399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1" name="Google Shape;4791;p52"/>
          <p:cNvSpPr/>
          <p:nvPr/>
        </p:nvSpPr>
        <p:spPr>
          <a:xfrm>
            <a:off x="6298589" y="3413951"/>
            <a:ext cx="176478" cy="306482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2" name="Google Shape;4792;p52"/>
          <p:cNvSpPr/>
          <p:nvPr/>
        </p:nvSpPr>
        <p:spPr>
          <a:xfrm>
            <a:off x="6261266" y="3743741"/>
            <a:ext cx="312343" cy="10457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3" name="Google Shape;4793;p52"/>
          <p:cNvSpPr/>
          <p:nvPr/>
        </p:nvSpPr>
        <p:spPr>
          <a:xfrm>
            <a:off x="6125440" y="4176064"/>
            <a:ext cx="324443" cy="11476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4" name="Google Shape;4794;p52"/>
          <p:cNvSpPr/>
          <p:nvPr/>
        </p:nvSpPr>
        <p:spPr>
          <a:xfrm>
            <a:off x="6139825" y="3928380"/>
            <a:ext cx="402080" cy="118859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5" name="Google Shape;4795;p52"/>
          <p:cNvSpPr/>
          <p:nvPr/>
        </p:nvSpPr>
        <p:spPr>
          <a:xfrm>
            <a:off x="6390535" y="2348043"/>
            <a:ext cx="160806" cy="14836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6" name="Google Shape;4796;p52"/>
          <p:cNvSpPr/>
          <p:nvPr/>
        </p:nvSpPr>
        <p:spPr>
          <a:xfrm>
            <a:off x="6096669" y="3304801"/>
            <a:ext cx="195575" cy="188068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7" name="Google Shape;4797;p52"/>
          <p:cNvSpPr/>
          <p:nvPr/>
        </p:nvSpPr>
        <p:spPr>
          <a:xfrm>
            <a:off x="6391292" y="2613093"/>
            <a:ext cx="150978" cy="225437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8" name="Google Shape;4798;p52"/>
          <p:cNvSpPr/>
          <p:nvPr/>
        </p:nvSpPr>
        <p:spPr>
          <a:xfrm>
            <a:off x="6296065" y="303837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9" name="Google Shape;4799;p52"/>
          <p:cNvSpPr/>
          <p:nvPr/>
        </p:nvSpPr>
        <p:spPr>
          <a:xfrm>
            <a:off x="6065018" y="2561340"/>
            <a:ext cx="290794" cy="161563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0" name="Google Shape;4800;p52"/>
          <p:cNvSpPr/>
          <p:nvPr/>
        </p:nvSpPr>
        <p:spPr>
          <a:xfrm>
            <a:off x="6110899" y="2743198"/>
            <a:ext cx="175161" cy="197632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1" name="Google Shape;4801;p52"/>
          <p:cNvSpPr/>
          <p:nvPr/>
        </p:nvSpPr>
        <p:spPr>
          <a:xfrm>
            <a:off x="6074554" y="3095303"/>
            <a:ext cx="191426" cy="214342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2" name="Google Shape;4802;p52"/>
          <p:cNvSpPr/>
          <p:nvPr/>
        </p:nvSpPr>
        <p:spPr>
          <a:xfrm rot="5756195">
            <a:off x="6064993" y="2393048"/>
            <a:ext cx="266961" cy="192558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3" name="Google Shape;4803;p52"/>
          <p:cNvSpPr/>
          <p:nvPr/>
        </p:nvSpPr>
        <p:spPr>
          <a:xfrm>
            <a:off x="6448076" y="4127327"/>
            <a:ext cx="178947" cy="162896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4" name="Google Shape;4804;p52"/>
          <p:cNvSpPr/>
          <p:nvPr/>
        </p:nvSpPr>
        <p:spPr>
          <a:xfrm>
            <a:off x="6438717" y="3055375"/>
            <a:ext cx="198" cy="955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5" name="Google Shape;4805;p52"/>
          <p:cNvSpPr/>
          <p:nvPr/>
        </p:nvSpPr>
        <p:spPr>
          <a:xfrm>
            <a:off x="6327440" y="291593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6" name="Google Shape;4806;p52"/>
          <p:cNvSpPr/>
          <p:nvPr/>
        </p:nvSpPr>
        <p:spPr>
          <a:xfrm>
            <a:off x="6162502" y="4077069"/>
            <a:ext cx="274562" cy="94676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7" name="Google Shape;4807;p52"/>
          <p:cNvSpPr/>
          <p:nvPr/>
        </p:nvSpPr>
        <p:spPr>
          <a:xfrm>
            <a:off x="6435217" y="2861114"/>
            <a:ext cx="157974" cy="121707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8" name="Google Shape;4808;p52"/>
          <p:cNvSpPr/>
          <p:nvPr/>
        </p:nvSpPr>
        <p:spPr>
          <a:xfrm rot="4553285">
            <a:off x="6198353" y="2424271"/>
            <a:ext cx="111463" cy="187024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9" name="Google Shape;4809;p52"/>
          <p:cNvSpPr/>
          <p:nvPr/>
        </p:nvSpPr>
        <p:spPr>
          <a:xfrm>
            <a:off x="6249272" y="3351697"/>
            <a:ext cx="273047" cy="193583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0" name="Google Shape;4810;p52"/>
          <p:cNvSpPr/>
          <p:nvPr/>
        </p:nvSpPr>
        <p:spPr>
          <a:xfrm>
            <a:off x="6307588" y="2482510"/>
            <a:ext cx="329546" cy="169547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1" name="Google Shape;4811;p52"/>
          <p:cNvSpPr/>
          <p:nvPr/>
        </p:nvSpPr>
        <p:spPr>
          <a:xfrm rot="-5400000">
            <a:off x="5984168" y="2783203"/>
            <a:ext cx="330287" cy="251794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2" name="Google Shape;4812;p52"/>
          <p:cNvSpPr/>
          <p:nvPr/>
        </p:nvSpPr>
        <p:spPr>
          <a:xfrm>
            <a:off x="6185003" y="3771954"/>
            <a:ext cx="378852" cy="132408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3" name="Google Shape;4813;p52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4814" name="Google Shape;4814;p52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2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2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2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2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2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2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2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2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2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2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2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2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2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2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2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2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2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2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2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2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2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2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2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2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2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2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2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2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2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2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2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2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2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2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2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2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2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2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2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2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2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2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2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2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2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2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2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2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2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2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2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2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2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2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2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2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2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2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2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2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2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2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2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2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2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2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2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2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2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2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2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2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2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2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2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2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2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2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2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2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2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2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2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2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2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2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2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2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2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2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2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2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2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2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2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2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2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2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2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2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2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2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2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2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2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2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2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2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2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2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2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2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2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2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2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2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2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2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2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2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2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2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2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2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2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2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2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2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2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2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2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2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2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2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2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2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2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2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2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2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2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2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2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2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2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2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2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2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2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2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2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2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2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2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2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2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2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2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2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2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2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2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2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2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2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2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2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2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2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2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2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2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2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2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2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2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2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2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2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997" name="Shape 4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8" name="Google Shape;4998;p5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999" name="Google Shape;4999;p53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resize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these icons,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change the stroke and fill color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; just select the icon and click on the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paint-bucket/pen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b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1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5000" name="Google Shape;5000;p53"/>
          <p:cNvGrpSpPr/>
          <p:nvPr/>
        </p:nvGrpSpPr>
        <p:grpSpPr>
          <a:xfrm>
            <a:off x="1464938" y="1938605"/>
            <a:ext cx="230686" cy="202772"/>
            <a:chOff x="898875" y="244725"/>
            <a:chExt cx="481800" cy="423500"/>
          </a:xfrm>
        </p:grpSpPr>
        <p:sp>
          <p:nvSpPr>
            <p:cNvPr id="5001" name="Google Shape;5001;p53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7" name="Google Shape;5007;p53"/>
          <p:cNvGrpSpPr/>
          <p:nvPr/>
        </p:nvGrpSpPr>
        <p:grpSpPr>
          <a:xfrm>
            <a:off x="1763045" y="1924643"/>
            <a:ext cx="202760" cy="230698"/>
            <a:chOff x="1529350" y="258825"/>
            <a:chExt cx="423475" cy="481825"/>
          </a:xfrm>
        </p:grpSpPr>
        <p:sp>
          <p:nvSpPr>
            <p:cNvPr id="5008" name="Google Shape;5008;p53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0" name="Google Shape;5010;p53"/>
          <p:cNvGrpSpPr/>
          <p:nvPr/>
        </p:nvGrpSpPr>
        <p:grpSpPr>
          <a:xfrm>
            <a:off x="2030275" y="1979160"/>
            <a:ext cx="231811" cy="121663"/>
            <a:chOff x="2084325" y="363300"/>
            <a:chExt cx="484150" cy="254100"/>
          </a:xfrm>
        </p:grpSpPr>
        <p:sp>
          <p:nvSpPr>
            <p:cNvPr id="5011" name="Google Shape;5011;p53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3" name="Google Shape;5013;p53"/>
          <p:cNvGrpSpPr/>
          <p:nvPr/>
        </p:nvGrpSpPr>
        <p:grpSpPr>
          <a:xfrm>
            <a:off x="2335803" y="1924643"/>
            <a:ext cx="202760" cy="230698"/>
            <a:chOff x="2707500" y="249400"/>
            <a:chExt cx="423475" cy="481825"/>
          </a:xfrm>
        </p:grpSpPr>
        <p:sp>
          <p:nvSpPr>
            <p:cNvPr id="5014" name="Google Shape;5014;p53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6" name="Google Shape;5016;p53"/>
          <p:cNvGrpSpPr/>
          <p:nvPr/>
        </p:nvGrpSpPr>
        <p:grpSpPr>
          <a:xfrm>
            <a:off x="2617068" y="1924865"/>
            <a:ext cx="207668" cy="230255"/>
            <a:chOff x="3300325" y="249875"/>
            <a:chExt cx="433725" cy="480900"/>
          </a:xfrm>
        </p:grpSpPr>
        <p:sp>
          <p:nvSpPr>
            <p:cNvPr id="5017" name="Google Shape;5017;p53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3" name="Google Shape;5023;p53"/>
          <p:cNvGrpSpPr/>
          <p:nvPr/>
        </p:nvGrpSpPr>
        <p:grpSpPr>
          <a:xfrm>
            <a:off x="2881653" y="1924811"/>
            <a:ext cx="239603" cy="230363"/>
            <a:chOff x="3854700" y="249750"/>
            <a:chExt cx="500425" cy="481125"/>
          </a:xfrm>
        </p:grpSpPr>
        <p:sp>
          <p:nvSpPr>
            <p:cNvPr id="5024" name="Google Shape;5024;p53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2" name="Google Shape;5032;p53"/>
          <p:cNvGrpSpPr/>
          <p:nvPr/>
        </p:nvGrpSpPr>
        <p:grpSpPr>
          <a:xfrm>
            <a:off x="3165892" y="1924811"/>
            <a:ext cx="239603" cy="230363"/>
            <a:chOff x="4447550" y="249750"/>
            <a:chExt cx="500425" cy="481125"/>
          </a:xfrm>
        </p:grpSpPr>
        <p:sp>
          <p:nvSpPr>
            <p:cNvPr id="5033" name="Google Shape;5033;p53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5" name="Google Shape;5035;p53"/>
          <p:cNvGrpSpPr/>
          <p:nvPr/>
        </p:nvGrpSpPr>
        <p:grpSpPr>
          <a:xfrm>
            <a:off x="3457757" y="1924643"/>
            <a:ext cx="230698" cy="230698"/>
            <a:chOff x="5049725" y="249400"/>
            <a:chExt cx="481825" cy="481825"/>
          </a:xfrm>
        </p:grpSpPr>
        <p:sp>
          <p:nvSpPr>
            <p:cNvPr id="5036" name="Google Shape;5036;p53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8" name="Google Shape;5038;p53"/>
          <p:cNvGrpSpPr/>
          <p:nvPr/>
        </p:nvGrpSpPr>
        <p:grpSpPr>
          <a:xfrm>
            <a:off x="3739244" y="1924643"/>
            <a:ext cx="230698" cy="230698"/>
            <a:chOff x="5660400" y="238125"/>
            <a:chExt cx="481825" cy="481825"/>
          </a:xfrm>
        </p:grpSpPr>
        <p:sp>
          <p:nvSpPr>
            <p:cNvPr id="5039" name="Google Shape;5039;p53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1" name="Google Shape;5041;p53"/>
          <p:cNvGrpSpPr/>
          <p:nvPr/>
        </p:nvGrpSpPr>
        <p:grpSpPr>
          <a:xfrm>
            <a:off x="4022597" y="1924643"/>
            <a:ext cx="230698" cy="230698"/>
            <a:chOff x="6235400" y="249400"/>
            <a:chExt cx="481825" cy="481825"/>
          </a:xfrm>
        </p:grpSpPr>
        <p:sp>
          <p:nvSpPr>
            <p:cNvPr id="5042" name="Google Shape;5042;p53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7" name="Google Shape;5047;p53"/>
          <p:cNvGrpSpPr/>
          <p:nvPr/>
        </p:nvGrpSpPr>
        <p:grpSpPr>
          <a:xfrm>
            <a:off x="1464608" y="2227052"/>
            <a:ext cx="231344" cy="202724"/>
            <a:chOff x="899850" y="871450"/>
            <a:chExt cx="483175" cy="423400"/>
          </a:xfrm>
        </p:grpSpPr>
        <p:sp>
          <p:nvSpPr>
            <p:cNvPr id="5048" name="Google Shape;5048;p53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52" name="Google Shape;5052;p53"/>
          <p:cNvSpPr/>
          <p:nvPr/>
        </p:nvSpPr>
        <p:spPr>
          <a:xfrm>
            <a:off x="1761644" y="2213044"/>
            <a:ext cx="205501" cy="230698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053" name="Google Shape;5053;p53"/>
          <p:cNvGrpSpPr/>
          <p:nvPr/>
        </p:nvGrpSpPr>
        <p:grpSpPr>
          <a:xfrm>
            <a:off x="2030383" y="2213059"/>
            <a:ext cx="231596" cy="230710"/>
            <a:chOff x="2085450" y="842250"/>
            <a:chExt cx="483700" cy="481850"/>
          </a:xfrm>
        </p:grpSpPr>
        <p:sp>
          <p:nvSpPr>
            <p:cNvPr id="5054" name="Google Shape;5054;p53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7" name="Google Shape;5057;p53"/>
          <p:cNvGrpSpPr/>
          <p:nvPr/>
        </p:nvGrpSpPr>
        <p:grpSpPr>
          <a:xfrm>
            <a:off x="2321816" y="2213065"/>
            <a:ext cx="230734" cy="230698"/>
            <a:chOff x="2685825" y="840375"/>
            <a:chExt cx="481900" cy="481825"/>
          </a:xfrm>
        </p:grpSpPr>
        <p:sp>
          <p:nvSpPr>
            <p:cNvPr id="5058" name="Google Shape;5058;p53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0" name="Google Shape;5060;p53"/>
          <p:cNvGrpSpPr/>
          <p:nvPr/>
        </p:nvGrpSpPr>
        <p:grpSpPr>
          <a:xfrm>
            <a:off x="2601752" y="2212849"/>
            <a:ext cx="238299" cy="231129"/>
            <a:chOff x="3270675" y="841800"/>
            <a:chExt cx="497700" cy="482725"/>
          </a:xfrm>
        </p:grpSpPr>
        <p:sp>
          <p:nvSpPr>
            <p:cNvPr id="5061" name="Google Shape;5061;p53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64" name="Google Shape;5064;p53"/>
          <p:cNvSpPr/>
          <p:nvPr/>
        </p:nvSpPr>
        <p:spPr>
          <a:xfrm>
            <a:off x="2886029" y="2220249"/>
            <a:ext cx="230698" cy="216286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065" name="Google Shape;5065;p53"/>
          <p:cNvGrpSpPr/>
          <p:nvPr/>
        </p:nvGrpSpPr>
        <p:grpSpPr>
          <a:xfrm>
            <a:off x="3170346" y="2227034"/>
            <a:ext cx="230698" cy="202760"/>
            <a:chOff x="4467200" y="877100"/>
            <a:chExt cx="481825" cy="423475"/>
          </a:xfrm>
        </p:grpSpPr>
        <p:sp>
          <p:nvSpPr>
            <p:cNvPr id="5066" name="Google Shape;5066;p53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0" name="Google Shape;5070;p53"/>
          <p:cNvGrpSpPr/>
          <p:nvPr/>
        </p:nvGrpSpPr>
        <p:grpSpPr>
          <a:xfrm>
            <a:off x="3452478" y="2213059"/>
            <a:ext cx="241255" cy="230710"/>
            <a:chOff x="5045500" y="842250"/>
            <a:chExt cx="503875" cy="481850"/>
          </a:xfrm>
        </p:grpSpPr>
        <p:sp>
          <p:nvSpPr>
            <p:cNvPr id="5071" name="Google Shape;5071;p53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3" name="Google Shape;5073;p53"/>
          <p:cNvGrpSpPr/>
          <p:nvPr/>
        </p:nvGrpSpPr>
        <p:grpSpPr>
          <a:xfrm>
            <a:off x="3740022" y="2230888"/>
            <a:ext cx="229142" cy="195051"/>
            <a:chOff x="5645200" y="879425"/>
            <a:chExt cx="478575" cy="407375"/>
          </a:xfrm>
        </p:grpSpPr>
        <p:sp>
          <p:nvSpPr>
            <p:cNvPr id="5074" name="Google Shape;5074;p53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80" name="Google Shape;5080;p53"/>
          <p:cNvGrpSpPr/>
          <p:nvPr/>
        </p:nvGrpSpPr>
        <p:grpSpPr>
          <a:xfrm>
            <a:off x="4036560" y="2213065"/>
            <a:ext cx="202772" cy="230698"/>
            <a:chOff x="6264525" y="842250"/>
            <a:chExt cx="423500" cy="481825"/>
          </a:xfrm>
        </p:grpSpPr>
        <p:sp>
          <p:nvSpPr>
            <p:cNvPr id="5081" name="Google Shape;5081;p53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88" name="Google Shape;5088;p53"/>
          <p:cNvGrpSpPr/>
          <p:nvPr/>
        </p:nvGrpSpPr>
        <p:grpSpPr>
          <a:xfrm>
            <a:off x="1464932" y="2495036"/>
            <a:ext cx="230698" cy="230698"/>
            <a:chOff x="900750" y="1436075"/>
            <a:chExt cx="481825" cy="481825"/>
          </a:xfrm>
        </p:grpSpPr>
        <p:sp>
          <p:nvSpPr>
            <p:cNvPr id="5089" name="Google Shape;5089;p53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3" name="Google Shape;5093;p53"/>
          <p:cNvGrpSpPr/>
          <p:nvPr/>
        </p:nvGrpSpPr>
        <p:grpSpPr>
          <a:xfrm>
            <a:off x="1749075" y="2536033"/>
            <a:ext cx="230698" cy="148703"/>
            <a:chOff x="1492675" y="1520750"/>
            <a:chExt cx="481825" cy="310575"/>
          </a:xfrm>
        </p:grpSpPr>
        <p:sp>
          <p:nvSpPr>
            <p:cNvPr id="5094" name="Google Shape;5094;p53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6" name="Google Shape;5096;p53"/>
          <p:cNvGrpSpPr/>
          <p:nvPr/>
        </p:nvGrpSpPr>
        <p:grpSpPr>
          <a:xfrm>
            <a:off x="2026384" y="2495024"/>
            <a:ext cx="239592" cy="230722"/>
            <a:chOff x="2071000" y="1435025"/>
            <a:chExt cx="500400" cy="481875"/>
          </a:xfrm>
        </p:grpSpPr>
        <p:sp>
          <p:nvSpPr>
            <p:cNvPr id="5097" name="Google Shape;5097;p53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0" name="Google Shape;5100;p53"/>
          <p:cNvGrpSpPr/>
          <p:nvPr/>
        </p:nvGrpSpPr>
        <p:grpSpPr>
          <a:xfrm>
            <a:off x="2317543" y="2509191"/>
            <a:ext cx="239280" cy="202389"/>
            <a:chOff x="2678350" y="1464650"/>
            <a:chExt cx="499750" cy="422700"/>
          </a:xfrm>
        </p:grpSpPr>
        <p:sp>
          <p:nvSpPr>
            <p:cNvPr id="5101" name="Google Shape;5101;p53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4" name="Google Shape;5104;p53"/>
          <p:cNvGrpSpPr/>
          <p:nvPr/>
        </p:nvGrpSpPr>
        <p:grpSpPr>
          <a:xfrm>
            <a:off x="2605553" y="2495036"/>
            <a:ext cx="230698" cy="230698"/>
            <a:chOff x="3271200" y="1435075"/>
            <a:chExt cx="481825" cy="481825"/>
          </a:xfrm>
        </p:grpSpPr>
        <p:sp>
          <p:nvSpPr>
            <p:cNvPr id="5105" name="Google Shape;5105;p53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7" name="Google Shape;5107;p53"/>
          <p:cNvGrpSpPr/>
          <p:nvPr/>
        </p:nvGrpSpPr>
        <p:grpSpPr>
          <a:xfrm>
            <a:off x="2884681" y="2495024"/>
            <a:ext cx="233547" cy="230722"/>
            <a:chOff x="3858100" y="1435075"/>
            <a:chExt cx="487775" cy="481875"/>
          </a:xfrm>
        </p:grpSpPr>
        <p:sp>
          <p:nvSpPr>
            <p:cNvPr id="5108" name="Google Shape;5108;p53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3" name="Google Shape;5113;p53"/>
          <p:cNvGrpSpPr/>
          <p:nvPr/>
        </p:nvGrpSpPr>
        <p:grpSpPr>
          <a:xfrm>
            <a:off x="3170345" y="2495036"/>
            <a:ext cx="230698" cy="230698"/>
            <a:chOff x="4456875" y="1435075"/>
            <a:chExt cx="481825" cy="481825"/>
          </a:xfrm>
        </p:grpSpPr>
        <p:sp>
          <p:nvSpPr>
            <p:cNvPr id="5114" name="Google Shape;5114;p53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3" name="Google Shape;5133;p53"/>
          <p:cNvGrpSpPr/>
          <p:nvPr/>
        </p:nvGrpSpPr>
        <p:grpSpPr>
          <a:xfrm>
            <a:off x="3456626" y="2495030"/>
            <a:ext cx="232960" cy="230710"/>
            <a:chOff x="5049725" y="1435050"/>
            <a:chExt cx="486550" cy="481850"/>
          </a:xfrm>
        </p:grpSpPr>
        <p:sp>
          <p:nvSpPr>
            <p:cNvPr id="5134" name="Google Shape;5134;p53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8" name="Google Shape;5138;p53"/>
          <p:cNvGrpSpPr/>
          <p:nvPr/>
        </p:nvGrpSpPr>
        <p:grpSpPr>
          <a:xfrm>
            <a:off x="3739208" y="2495036"/>
            <a:ext cx="230770" cy="230698"/>
            <a:chOff x="5642475" y="1435075"/>
            <a:chExt cx="481975" cy="481825"/>
          </a:xfrm>
        </p:grpSpPr>
        <p:sp>
          <p:nvSpPr>
            <p:cNvPr id="5139" name="Google Shape;5139;p53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2" name="Google Shape;5142;p53"/>
          <p:cNvGrpSpPr/>
          <p:nvPr/>
        </p:nvGrpSpPr>
        <p:grpSpPr>
          <a:xfrm>
            <a:off x="4021065" y="2495030"/>
            <a:ext cx="233762" cy="230710"/>
            <a:chOff x="6232000" y="1435050"/>
            <a:chExt cx="488225" cy="481850"/>
          </a:xfrm>
        </p:grpSpPr>
        <p:sp>
          <p:nvSpPr>
            <p:cNvPr id="5143" name="Google Shape;5143;p53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8" name="Google Shape;5148;p53"/>
          <p:cNvGrpSpPr/>
          <p:nvPr/>
        </p:nvGrpSpPr>
        <p:grpSpPr>
          <a:xfrm>
            <a:off x="1478302" y="2776325"/>
            <a:ext cx="203957" cy="229704"/>
            <a:chOff x="924450" y="2028975"/>
            <a:chExt cx="425975" cy="479750"/>
          </a:xfrm>
        </p:grpSpPr>
        <p:sp>
          <p:nvSpPr>
            <p:cNvPr id="5149" name="Google Shape;5149;p53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2" name="Google Shape;5152;p53"/>
          <p:cNvGrpSpPr/>
          <p:nvPr/>
        </p:nvGrpSpPr>
        <p:grpSpPr>
          <a:xfrm>
            <a:off x="2030813" y="2789791"/>
            <a:ext cx="230734" cy="202772"/>
            <a:chOff x="2085450" y="2057100"/>
            <a:chExt cx="481900" cy="423500"/>
          </a:xfrm>
        </p:grpSpPr>
        <p:sp>
          <p:nvSpPr>
            <p:cNvPr id="5153" name="Google Shape;5153;p53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6" name="Google Shape;5156;p53"/>
          <p:cNvGrpSpPr/>
          <p:nvPr/>
        </p:nvGrpSpPr>
        <p:grpSpPr>
          <a:xfrm>
            <a:off x="2321816" y="2805598"/>
            <a:ext cx="230734" cy="171159"/>
            <a:chOff x="2678275" y="2090100"/>
            <a:chExt cx="481900" cy="357475"/>
          </a:xfrm>
        </p:grpSpPr>
        <p:sp>
          <p:nvSpPr>
            <p:cNvPr id="5157" name="Google Shape;5157;p53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62" name="Google Shape;5162;p53"/>
          <p:cNvGrpSpPr/>
          <p:nvPr/>
        </p:nvGrpSpPr>
        <p:grpSpPr>
          <a:xfrm>
            <a:off x="2646323" y="2813893"/>
            <a:ext cx="149158" cy="154569"/>
            <a:chOff x="3357325" y="2093500"/>
            <a:chExt cx="311525" cy="322825"/>
          </a:xfrm>
        </p:grpSpPr>
        <p:sp>
          <p:nvSpPr>
            <p:cNvPr id="5163" name="Google Shape;5163;p53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66" name="Google Shape;5166;p53"/>
          <p:cNvSpPr/>
          <p:nvPr/>
        </p:nvSpPr>
        <p:spPr>
          <a:xfrm>
            <a:off x="2887926" y="2783744"/>
            <a:ext cx="226903" cy="214766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167" name="Google Shape;5167;p53"/>
          <p:cNvGrpSpPr/>
          <p:nvPr/>
        </p:nvGrpSpPr>
        <p:grpSpPr>
          <a:xfrm>
            <a:off x="3186385" y="2775828"/>
            <a:ext cx="198618" cy="230698"/>
            <a:chOff x="4492800" y="2027925"/>
            <a:chExt cx="414825" cy="481825"/>
          </a:xfrm>
        </p:grpSpPr>
        <p:sp>
          <p:nvSpPr>
            <p:cNvPr id="5168" name="Google Shape;5168;p53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0" name="Google Shape;5170;p53"/>
          <p:cNvGrpSpPr/>
          <p:nvPr/>
        </p:nvGrpSpPr>
        <p:grpSpPr>
          <a:xfrm>
            <a:off x="3457775" y="2775823"/>
            <a:ext cx="230662" cy="230710"/>
            <a:chOff x="5049725" y="2027900"/>
            <a:chExt cx="481750" cy="481850"/>
          </a:xfrm>
        </p:grpSpPr>
        <p:sp>
          <p:nvSpPr>
            <p:cNvPr id="5171" name="Google Shape;5171;p53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9" name="Google Shape;5179;p53"/>
          <p:cNvGrpSpPr/>
          <p:nvPr/>
        </p:nvGrpSpPr>
        <p:grpSpPr>
          <a:xfrm>
            <a:off x="3779828" y="2775882"/>
            <a:ext cx="149529" cy="230590"/>
            <a:chOff x="5726350" y="2028150"/>
            <a:chExt cx="312300" cy="481600"/>
          </a:xfrm>
        </p:grpSpPr>
        <p:sp>
          <p:nvSpPr>
            <p:cNvPr id="5180" name="Google Shape;5180;p53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3" name="Google Shape;5183;p53"/>
          <p:cNvGrpSpPr/>
          <p:nvPr/>
        </p:nvGrpSpPr>
        <p:grpSpPr>
          <a:xfrm>
            <a:off x="4024764" y="2777995"/>
            <a:ext cx="226365" cy="226365"/>
            <a:chOff x="6239925" y="2032450"/>
            <a:chExt cx="472775" cy="472775"/>
          </a:xfrm>
        </p:grpSpPr>
        <p:sp>
          <p:nvSpPr>
            <p:cNvPr id="5184" name="Google Shape;5184;p53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6" name="Google Shape;5186;p53"/>
          <p:cNvGrpSpPr/>
          <p:nvPr/>
        </p:nvGrpSpPr>
        <p:grpSpPr>
          <a:xfrm>
            <a:off x="4330172" y="1977005"/>
            <a:ext cx="227562" cy="126092"/>
            <a:chOff x="903075" y="2730000"/>
            <a:chExt cx="475275" cy="263350"/>
          </a:xfrm>
        </p:grpSpPr>
        <p:sp>
          <p:nvSpPr>
            <p:cNvPr id="5187" name="Google Shape;5187;p53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0" name="Google Shape;5190;p53"/>
          <p:cNvGrpSpPr/>
          <p:nvPr/>
        </p:nvGrpSpPr>
        <p:grpSpPr>
          <a:xfrm>
            <a:off x="1749075" y="2775828"/>
            <a:ext cx="230698" cy="230698"/>
            <a:chOff x="1492675" y="2027925"/>
            <a:chExt cx="481825" cy="481825"/>
          </a:xfrm>
        </p:grpSpPr>
        <p:sp>
          <p:nvSpPr>
            <p:cNvPr id="5191" name="Google Shape;5191;p53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6" name="Google Shape;5196;p53"/>
          <p:cNvGrpSpPr/>
          <p:nvPr/>
        </p:nvGrpSpPr>
        <p:grpSpPr>
          <a:xfrm>
            <a:off x="4623101" y="1924702"/>
            <a:ext cx="230698" cy="230698"/>
            <a:chOff x="1492675" y="2620775"/>
            <a:chExt cx="481825" cy="481825"/>
          </a:xfrm>
        </p:grpSpPr>
        <p:sp>
          <p:nvSpPr>
            <p:cNvPr id="5197" name="Google Shape;5197;p53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99" name="Google Shape;5199;p53"/>
          <p:cNvSpPr/>
          <p:nvPr/>
        </p:nvSpPr>
        <p:spPr>
          <a:xfrm>
            <a:off x="4895078" y="1924637"/>
            <a:ext cx="239711" cy="230698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00" name="Google Shape;5200;p53"/>
          <p:cNvGrpSpPr/>
          <p:nvPr/>
        </p:nvGrpSpPr>
        <p:grpSpPr>
          <a:xfrm>
            <a:off x="5183268" y="1935571"/>
            <a:ext cx="226843" cy="208960"/>
            <a:chOff x="2682350" y="2643425"/>
            <a:chExt cx="473775" cy="436425"/>
          </a:xfrm>
        </p:grpSpPr>
        <p:sp>
          <p:nvSpPr>
            <p:cNvPr id="5201" name="Google Shape;5201;p53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8" name="Google Shape;5208;p53"/>
          <p:cNvGrpSpPr/>
          <p:nvPr/>
        </p:nvGrpSpPr>
        <p:grpSpPr>
          <a:xfrm>
            <a:off x="5499808" y="1924702"/>
            <a:ext cx="162205" cy="230698"/>
            <a:chOff x="3342725" y="2620775"/>
            <a:chExt cx="338775" cy="481825"/>
          </a:xfrm>
        </p:grpSpPr>
        <p:sp>
          <p:nvSpPr>
            <p:cNvPr id="5209" name="Google Shape;5209;p53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2" name="Google Shape;5212;p53"/>
          <p:cNvGrpSpPr/>
          <p:nvPr/>
        </p:nvGrpSpPr>
        <p:grpSpPr>
          <a:xfrm>
            <a:off x="5767565" y="1924702"/>
            <a:ext cx="189246" cy="230698"/>
            <a:chOff x="3907325" y="2620775"/>
            <a:chExt cx="395250" cy="481825"/>
          </a:xfrm>
        </p:grpSpPr>
        <p:sp>
          <p:nvSpPr>
            <p:cNvPr id="5213" name="Google Shape;5213;p53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7" name="Google Shape;5217;p53"/>
          <p:cNvGrpSpPr/>
          <p:nvPr/>
        </p:nvGrpSpPr>
        <p:grpSpPr>
          <a:xfrm>
            <a:off x="6034939" y="1931914"/>
            <a:ext cx="230698" cy="216274"/>
            <a:chOff x="4456875" y="2635825"/>
            <a:chExt cx="481825" cy="451700"/>
          </a:xfrm>
        </p:grpSpPr>
        <p:sp>
          <p:nvSpPr>
            <p:cNvPr id="5218" name="Google Shape;5218;p53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4" name="Google Shape;5224;p53"/>
          <p:cNvGrpSpPr/>
          <p:nvPr/>
        </p:nvGrpSpPr>
        <p:grpSpPr>
          <a:xfrm>
            <a:off x="6323895" y="1931914"/>
            <a:ext cx="230698" cy="216274"/>
            <a:chOff x="5049725" y="2635825"/>
            <a:chExt cx="481825" cy="451700"/>
          </a:xfrm>
        </p:grpSpPr>
        <p:sp>
          <p:nvSpPr>
            <p:cNvPr id="5225" name="Google Shape;5225;p53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8" name="Google Shape;5228;p53"/>
          <p:cNvGrpSpPr/>
          <p:nvPr/>
        </p:nvGrpSpPr>
        <p:grpSpPr>
          <a:xfrm>
            <a:off x="6604855" y="1925001"/>
            <a:ext cx="230231" cy="230099"/>
            <a:chOff x="5643000" y="2621375"/>
            <a:chExt cx="480850" cy="480575"/>
          </a:xfrm>
        </p:grpSpPr>
        <p:sp>
          <p:nvSpPr>
            <p:cNvPr id="5229" name="Google Shape;5229;p53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53"/>
          <p:cNvGrpSpPr/>
          <p:nvPr/>
        </p:nvGrpSpPr>
        <p:grpSpPr>
          <a:xfrm>
            <a:off x="6890046" y="1924702"/>
            <a:ext cx="230770" cy="230698"/>
            <a:chOff x="6235250" y="2620775"/>
            <a:chExt cx="481975" cy="481825"/>
          </a:xfrm>
        </p:grpSpPr>
        <p:sp>
          <p:nvSpPr>
            <p:cNvPr id="5237" name="Google Shape;5237;p53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42" name="Google Shape;5242;p53"/>
          <p:cNvSpPr/>
          <p:nvPr/>
        </p:nvSpPr>
        <p:spPr>
          <a:xfrm>
            <a:off x="4326623" y="2219489"/>
            <a:ext cx="234624" cy="217806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43" name="Google Shape;5243;p53"/>
          <p:cNvGrpSpPr/>
          <p:nvPr/>
        </p:nvGrpSpPr>
        <p:grpSpPr>
          <a:xfrm>
            <a:off x="4622474" y="2213124"/>
            <a:ext cx="231955" cy="230698"/>
            <a:chOff x="1535000" y="3223325"/>
            <a:chExt cx="484450" cy="481825"/>
          </a:xfrm>
        </p:grpSpPr>
        <p:sp>
          <p:nvSpPr>
            <p:cNvPr id="5244" name="Google Shape;5244;p53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47" name="Google Shape;5247;p53"/>
          <p:cNvGrpSpPr/>
          <p:nvPr/>
        </p:nvGrpSpPr>
        <p:grpSpPr>
          <a:xfrm>
            <a:off x="4899627" y="2237129"/>
            <a:ext cx="230698" cy="182686"/>
            <a:chOff x="2085525" y="3263750"/>
            <a:chExt cx="481825" cy="381550"/>
          </a:xfrm>
        </p:grpSpPr>
        <p:sp>
          <p:nvSpPr>
            <p:cNvPr id="5248" name="Google Shape;5248;p53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50" name="Google Shape;5250;p53"/>
          <p:cNvSpPr/>
          <p:nvPr/>
        </p:nvSpPr>
        <p:spPr>
          <a:xfrm>
            <a:off x="5181287" y="2258928"/>
            <a:ext cx="230698" cy="138924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51" name="Google Shape;5251;p53"/>
          <p:cNvGrpSpPr/>
          <p:nvPr/>
        </p:nvGrpSpPr>
        <p:grpSpPr>
          <a:xfrm>
            <a:off x="5465239" y="2213117"/>
            <a:ext cx="231344" cy="230710"/>
            <a:chOff x="3270450" y="3213625"/>
            <a:chExt cx="483175" cy="481850"/>
          </a:xfrm>
        </p:grpSpPr>
        <p:sp>
          <p:nvSpPr>
            <p:cNvPr id="5252" name="Google Shape;5252;p53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54" name="Google Shape;5254;p53"/>
          <p:cNvGrpSpPr/>
          <p:nvPr/>
        </p:nvGrpSpPr>
        <p:grpSpPr>
          <a:xfrm>
            <a:off x="5804750" y="2213123"/>
            <a:ext cx="114876" cy="230698"/>
            <a:chOff x="3984950" y="3213600"/>
            <a:chExt cx="239925" cy="481825"/>
          </a:xfrm>
        </p:grpSpPr>
        <p:sp>
          <p:nvSpPr>
            <p:cNvPr id="5255" name="Google Shape;5255;p53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57" name="Google Shape;5257;p53"/>
          <p:cNvSpPr/>
          <p:nvPr/>
        </p:nvSpPr>
        <p:spPr>
          <a:xfrm>
            <a:off x="6034832" y="2213044"/>
            <a:ext cx="230734" cy="230698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258" name="Google Shape;5258;p53"/>
          <p:cNvSpPr/>
          <p:nvPr/>
        </p:nvSpPr>
        <p:spPr>
          <a:xfrm>
            <a:off x="6323794" y="2226545"/>
            <a:ext cx="230698" cy="203693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59" name="Google Shape;5259;p53"/>
          <p:cNvGrpSpPr/>
          <p:nvPr/>
        </p:nvGrpSpPr>
        <p:grpSpPr>
          <a:xfrm>
            <a:off x="6599193" y="2233311"/>
            <a:ext cx="241555" cy="190323"/>
            <a:chOff x="5629975" y="3255775"/>
            <a:chExt cx="504500" cy="397500"/>
          </a:xfrm>
        </p:grpSpPr>
        <p:sp>
          <p:nvSpPr>
            <p:cNvPr id="5260" name="Google Shape;5260;p53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65" name="Google Shape;5265;p53"/>
          <p:cNvGrpSpPr/>
          <p:nvPr/>
        </p:nvGrpSpPr>
        <p:grpSpPr>
          <a:xfrm>
            <a:off x="6889741" y="2233383"/>
            <a:ext cx="231380" cy="190179"/>
            <a:chOff x="6234950" y="3255925"/>
            <a:chExt cx="483250" cy="397200"/>
          </a:xfrm>
        </p:grpSpPr>
        <p:sp>
          <p:nvSpPr>
            <p:cNvPr id="5266" name="Google Shape;5266;p53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72" name="Google Shape;5272;p53"/>
          <p:cNvGrpSpPr/>
          <p:nvPr/>
        </p:nvGrpSpPr>
        <p:grpSpPr>
          <a:xfrm>
            <a:off x="4335816" y="2495095"/>
            <a:ext cx="216274" cy="230698"/>
            <a:chOff x="914900" y="3806450"/>
            <a:chExt cx="451700" cy="481825"/>
          </a:xfrm>
        </p:grpSpPr>
        <p:sp>
          <p:nvSpPr>
            <p:cNvPr id="5273" name="Google Shape;5273;p53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78" name="Google Shape;5278;p53"/>
          <p:cNvGrpSpPr/>
          <p:nvPr/>
        </p:nvGrpSpPr>
        <p:grpSpPr>
          <a:xfrm>
            <a:off x="4620689" y="2494969"/>
            <a:ext cx="235522" cy="230949"/>
            <a:chOff x="1490050" y="3805975"/>
            <a:chExt cx="491900" cy="482350"/>
          </a:xfrm>
        </p:grpSpPr>
        <p:sp>
          <p:nvSpPr>
            <p:cNvPr id="5279" name="Google Shape;5279;p53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83" name="Google Shape;5283;p53"/>
          <p:cNvGrpSpPr/>
          <p:nvPr/>
        </p:nvGrpSpPr>
        <p:grpSpPr>
          <a:xfrm>
            <a:off x="4908927" y="2495095"/>
            <a:ext cx="212096" cy="230698"/>
            <a:chOff x="2104275" y="3806450"/>
            <a:chExt cx="442975" cy="481825"/>
          </a:xfrm>
        </p:grpSpPr>
        <p:sp>
          <p:nvSpPr>
            <p:cNvPr id="5284" name="Google Shape;5284;p53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86" name="Google Shape;5286;p53"/>
          <p:cNvGrpSpPr/>
          <p:nvPr/>
        </p:nvGrpSpPr>
        <p:grpSpPr>
          <a:xfrm>
            <a:off x="5196925" y="2495095"/>
            <a:ext cx="199528" cy="230698"/>
            <a:chOff x="2710875" y="3806450"/>
            <a:chExt cx="416725" cy="481825"/>
          </a:xfrm>
        </p:grpSpPr>
        <p:sp>
          <p:nvSpPr>
            <p:cNvPr id="5287" name="Google Shape;5287;p53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89" name="Google Shape;5289;p53"/>
          <p:cNvGrpSpPr/>
          <p:nvPr/>
        </p:nvGrpSpPr>
        <p:grpSpPr>
          <a:xfrm>
            <a:off x="5465562" y="2522596"/>
            <a:ext cx="230698" cy="175696"/>
            <a:chOff x="3271200" y="3863875"/>
            <a:chExt cx="481825" cy="366950"/>
          </a:xfrm>
        </p:grpSpPr>
        <p:sp>
          <p:nvSpPr>
            <p:cNvPr id="5290" name="Google Shape;5290;p53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92" name="Google Shape;5292;p53"/>
          <p:cNvGrpSpPr/>
          <p:nvPr/>
        </p:nvGrpSpPr>
        <p:grpSpPr>
          <a:xfrm>
            <a:off x="5761706" y="2495250"/>
            <a:ext cx="200964" cy="230387"/>
            <a:chOff x="3895050" y="3806775"/>
            <a:chExt cx="419725" cy="481175"/>
          </a:xfrm>
        </p:grpSpPr>
        <p:sp>
          <p:nvSpPr>
            <p:cNvPr id="5293" name="Google Shape;5293;p53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95" name="Google Shape;5295;p53"/>
          <p:cNvGrpSpPr/>
          <p:nvPr/>
        </p:nvGrpSpPr>
        <p:grpSpPr>
          <a:xfrm>
            <a:off x="6035945" y="2495101"/>
            <a:ext cx="228687" cy="230686"/>
            <a:chOff x="4464775" y="3806475"/>
            <a:chExt cx="477625" cy="481800"/>
          </a:xfrm>
        </p:grpSpPr>
        <p:sp>
          <p:nvSpPr>
            <p:cNvPr id="5296" name="Google Shape;5296;p53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02" name="Google Shape;5302;p53"/>
          <p:cNvGrpSpPr/>
          <p:nvPr/>
        </p:nvGrpSpPr>
        <p:grpSpPr>
          <a:xfrm>
            <a:off x="6323895" y="2495095"/>
            <a:ext cx="230698" cy="230698"/>
            <a:chOff x="5049725" y="3806450"/>
            <a:chExt cx="481825" cy="481825"/>
          </a:xfrm>
        </p:grpSpPr>
        <p:sp>
          <p:nvSpPr>
            <p:cNvPr id="5303" name="Google Shape;5303;p53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06" name="Google Shape;5306;p53"/>
          <p:cNvGrpSpPr/>
          <p:nvPr/>
        </p:nvGrpSpPr>
        <p:grpSpPr>
          <a:xfrm>
            <a:off x="6604621" y="2495095"/>
            <a:ext cx="230698" cy="230698"/>
            <a:chOff x="5651375" y="3806450"/>
            <a:chExt cx="481825" cy="481825"/>
          </a:xfrm>
        </p:grpSpPr>
        <p:sp>
          <p:nvSpPr>
            <p:cNvPr id="5307" name="Google Shape;5307;p53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11" name="Google Shape;5311;p53"/>
          <p:cNvGrpSpPr/>
          <p:nvPr/>
        </p:nvGrpSpPr>
        <p:grpSpPr>
          <a:xfrm>
            <a:off x="6903937" y="2496447"/>
            <a:ext cx="202987" cy="227993"/>
            <a:chOff x="6264300" y="3809300"/>
            <a:chExt cx="423950" cy="476175"/>
          </a:xfrm>
        </p:grpSpPr>
        <p:sp>
          <p:nvSpPr>
            <p:cNvPr id="5312" name="Google Shape;5312;p53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15" name="Google Shape;5315;p53"/>
          <p:cNvGrpSpPr/>
          <p:nvPr/>
        </p:nvGrpSpPr>
        <p:grpSpPr>
          <a:xfrm>
            <a:off x="4328155" y="2775881"/>
            <a:ext cx="231596" cy="230710"/>
            <a:chOff x="898875" y="4399275"/>
            <a:chExt cx="483700" cy="481850"/>
          </a:xfrm>
        </p:grpSpPr>
        <p:sp>
          <p:nvSpPr>
            <p:cNvPr id="5316" name="Google Shape;5316;p53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24" name="Google Shape;5324;p53"/>
          <p:cNvGrpSpPr/>
          <p:nvPr/>
        </p:nvGrpSpPr>
        <p:grpSpPr>
          <a:xfrm>
            <a:off x="4623101" y="2786253"/>
            <a:ext cx="230698" cy="209966"/>
            <a:chOff x="1492675" y="4420975"/>
            <a:chExt cx="481825" cy="438525"/>
          </a:xfrm>
        </p:grpSpPr>
        <p:sp>
          <p:nvSpPr>
            <p:cNvPr id="5325" name="Google Shape;5325;p53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30" name="Google Shape;5330;p53"/>
          <p:cNvGrpSpPr/>
          <p:nvPr/>
        </p:nvGrpSpPr>
        <p:grpSpPr>
          <a:xfrm>
            <a:off x="4898495" y="2776342"/>
            <a:ext cx="232960" cy="229788"/>
            <a:chOff x="2084100" y="4400250"/>
            <a:chExt cx="486550" cy="479925"/>
          </a:xfrm>
        </p:grpSpPr>
        <p:sp>
          <p:nvSpPr>
            <p:cNvPr id="5331" name="Google Shape;5331;p53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37" name="Google Shape;5337;p53"/>
          <p:cNvGrpSpPr/>
          <p:nvPr/>
        </p:nvGrpSpPr>
        <p:grpSpPr>
          <a:xfrm>
            <a:off x="5195310" y="2775899"/>
            <a:ext cx="202760" cy="230674"/>
            <a:chOff x="2707950" y="4399325"/>
            <a:chExt cx="423475" cy="481775"/>
          </a:xfrm>
        </p:grpSpPr>
        <p:sp>
          <p:nvSpPr>
            <p:cNvPr id="5338" name="Google Shape;5338;p53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50" name="Google Shape;5350;p53"/>
          <p:cNvGrpSpPr/>
          <p:nvPr/>
        </p:nvGrpSpPr>
        <p:grpSpPr>
          <a:xfrm>
            <a:off x="5487390" y="2775881"/>
            <a:ext cx="187043" cy="230710"/>
            <a:chOff x="3330525" y="4399275"/>
            <a:chExt cx="390650" cy="481850"/>
          </a:xfrm>
        </p:grpSpPr>
        <p:sp>
          <p:nvSpPr>
            <p:cNvPr id="5351" name="Google Shape;5351;p53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58" name="Google Shape;5358;p53"/>
          <p:cNvGrpSpPr/>
          <p:nvPr/>
        </p:nvGrpSpPr>
        <p:grpSpPr>
          <a:xfrm>
            <a:off x="5776076" y="2775887"/>
            <a:ext cx="172224" cy="230698"/>
            <a:chOff x="3938800" y="4399275"/>
            <a:chExt cx="359700" cy="481825"/>
          </a:xfrm>
        </p:grpSpPr>
        <p:sp>
          <p:nvSpPr>
            <p:cNvPr id="5359" name="Google Shape;5359;p53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64" name="Google Shape;5364;p53"/>
          <p:cNvGrpSpPr/>
          <p:nvPr/>
        </p:nvGrpSpPr>
        <p:grpSpPr>
          <a:xfrm>
            <a:off x="6096214" y="2775887"/>
            <a:ext cx="108149" cy="230698"/>
            <a:chOff x="4584850" y="4399275"/>
            <a:chExt cx="225875" cy="481825"/>
          </a:xfrm>
        </p:grpSpPr>
        <p:sp>
          <p:nvSpPr>
            <p:cNvPr id="5365" name="Google Shape;5365;p53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367" name="Google Shape;5367;p53"/>
          <p:cNvSpPr/>
          <p:nvPr/>
        </p:nvSpPr>
        <p:spPr>
          <a:xfrm>
            <a:off x="6312567" y="2775826"/>
            <a:ext cx="253154" cy="230602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368" name="Google Shape;5368;p53"/>
          <p:cNvGrpSpPr/>
          <p:nvPr/>
        </p:nvGrpSpPr>
        <p:grpSpPr>
          <a:xfrm>
            <a:off x="6604621" y="2775887"/>
            <a:ext cx="230698" cy="230698"/>
            <a:chOff x="5642550" y="4399275"/>
            <a:chExt cx="481825" cy="481825"/>
          </a:xfrm>
        </p:grpSpPr>
        <p:sp>
          <p:nvSpPr>
            <p:cNvPr id="5369" name="Google Shape;5369;p53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71" name="Google Shape;5371;p53"/>
          <p:cNvGrpSpPr/>
          <p:nvPr/>
        </p:nvGrpSpPr>
        <p:grpSpPr>
          <a:xfrm>
            <a:off x="6881900" y="2783985"/>
            <a:ext cx="247061" cy="214502"/>
            <a:chOff x="6218300" y="4416175"/>
            <a:chExt cx="516000" cy="448000"/>
          </a:xfrm>
        </p:grpSpPr>
        <p:sp>
          <p:nvSpPr>
            <p:cNvPr id="5372" name="Google Shape;5372;p53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75" name="Google Shape;5375;p53"/>
          <p:cNvGrpSpPr/>
          <p:nvPr/>
        </p:nvGrpSpPr>
        <p:grpSpPr>
          <a:xfrm>
            <a:off x="7161095" y="1924761"/>
            <a:ext cx="230698" cy="230698"/>
            <a:chOff x="899850" y="4992125"/>
            <a:chExt cx="481825" cy="481825"/>
          </a:xfrm>
        </p:grpSpPr>
        <p:sp>
          <p:nvSpPr>
            <p:cNvPr id="5376" name="Google Shape;5376;p53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79" name="Google Shape;5379;p53"/>
          <p:cNvGrpSpPr/>
          <p:nvPr/>
        </p:nvGrpSpPr>
        <p:grpSpPr>
          <a:xfrm>
            <a:off x="7161106" y="2213167"/>
            <a:ext cx="230698" cy="230698"/>
            <a:chOff x="1492675" y="4992125"/>
            <a:chExt cx="481825" cy="481825"/>
          </a:xfrm>
        </p:grpSpPr>
        <p:sp>
          <p:nvSpPr>
            <p:cNvPr id="5380" name="Google Shape;5380;p53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82" name="Google Shape;5382;p53"/>
          <p:cNvGrpSpPr/>
          <p:nvPr/>
        </p:nvGrpSpPr>
        <p:grpSpPr>
          <a:xfrm>
            <a:off x="7161118" y="2495124"/>
            <a:ext cx="230698" cy="230698"/>
            <a:chOff x="2085525" y="4992125"/>
            <a:chExt cx="481825" cy="481825"/>
          </a:xfrm>
        </p:grpSpPr>
        <p:sp>
          <p:nvSpPr>
            <p:cNvPr id="5383" name="Google Shape;5383;p53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85" name="Google Shape;5385;p53"/>
          <p:cNvGrpSpPr/>
          <p:nvPr/>
        </p:nvGrpSpPr>
        <p:grpSpPr>
          <a:xfrm>
            <a:off x="7449623" y="1924761"/>
            <a:ext cx="230698" cy="230698"/>
            <a:chOff x="2678350" y="4992125"/>
            <a:chExt cx="481825" cy="481825"/>
          </a:xfrm>
        </p:grpSpPr>
        <p:sp>
          <p:nvSpPr>
            <p:cNvPr id="5386" name="Google Shape;5386;p53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89" name="Google Shape;5389;p53"/>
          <p:cNvGrpSpPr/>
          <p:nvPr/>
        </p:nvGrpSpPr>
        <p:grpSpPr>
          <a:xfrm>
            <a:off x="7161142" y="2775902"/>
            <a:ext cx="230698" cy="230698"/>
            <a:chOff x="3271200" y="4992125"/>
            <a:chExt cx="481825" cy="481825"/>
          </a:xfrm>
        </p:grpSpPr>
        <p:sp>
          <p:nvSpPr>
            <p:cNvPr id="5390" name="Google Shape;5390;p53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93" name="Google Shape;5393;p53"/>
          <p:cNvGrpSpPr/>
          <p:nvPr/>
        </p:nvGrpSpPr>
        <p:grpSpPr>
          <a:xfrm>
            <a:off x="7449593" y="2213868"/>
            <a:ext cx="230806" cy="229297"/>
            <a:chOff x="3863900" y="4993625"/>
            <a:chExt cx="482050" cy="478900"/>
          </a:xfrm>
        </p:grpSpPr>
        <p:sp>
          <p:nvSpPr>
            <p:cNvPr id="5394" name="Google Shape;5394;p53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98" name="Google Shape;5398;p53"/>
          <p:cNvGrpSpPr/>
          <p:nvPr/>
        </p:nvGrpSpPr>
        <p:grpSpPr>
          <a:xfrm>
            <a:off x="7449605" y="2495824"/>
            <a:ext cx="230806" cy="229297"/>
            <a:chOff x="4456725" y="4993625"/>
            <a:chExt cx="482050" cy="478900"/>
          </a:xfrm>
        </p:grpSpPr>
        <p:sp>
          <p:nvSpPr>
            <p:cNvPr id="5399" name="Google Shape;5399;p53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03" name="Google Shape;5403;p53"/>
          <p:cNvGrpSpPr/>
          <p:nvPr/>
        </p:nvGrpSpPr>
        <p:grpSpPr>
          <a:xfrm>
            <a:off x="7449617" y="2776596"/>
            <a:ext cx="230806" cy="229309"/>
            <a:chOff x="5049575" y="4993600"/>
            <a:chExt cx="482050" cy="478925"/>
          </a:xfrm>
        </p:grpSpPr>
        <p:sp>
          <p:nvSpPr>
            <p:cNvPr id="5404" name="Google Shape;5404;p53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08" name="Google Shape;5408;p53"/>
          <p:cNvGrpSpPr/>
          <p:nvPr/>
        </p:nvGrpSpPr>
        <p:grpSpPr>
          <a:xfrm>
            <a:off x="1464620" y="3161282"/>
            <a:ext cx="231320" cy="203310"/>
            <a:chOff x="892750" y="267400"/>
            <a:chExt cx="483125" cy="424625"/>
          </a:xfrm>
        </p:grpSpPr>
        <p:sp>
          <p:nvSpPr>
            <p:cNvPr id="5409" name="Google Shape;5409;p53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2" name="Google Shape;5412;p53"/>
          <p:cNvGrpSpPr/>
          <p:nvPr/>
        </p:nvGrpSpPr>
        <p:grpSpPr>
          <a:xfrm>
            <a:off x="1762763" y="3147265"/>
            <a:ext cx="203322" cy="231344"/>
            <a:chOff x="1516475" y="238075"/>
            <a:chExt cx="424650" cy="483175"/>
          </a:xfrm>
        </p:grpSpPr>
        <p:sp>
          <p:nvSpPr>
            <p:cNvPr id="5413" name="Google Shape;5413;p53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5" name="Google Shape;5415;p53"/>
          <p:cNvGrpSpPr/>
          <p:nvPr/>
        </p:nvGrpSpPr>
        <p:grpSpPr>
          <a:xfrm>
            <a:off x="2030071" y="3201938"/>
            <a:ext cx="232218" cy="121998"/>
            <a:chOff x="2080675" y="352325"/>
            <a:chExt cx="485000" cy="254800"/>
          </a:xfrm>
        </p:grpSpPr>
        <p:sp>
          <p:nvSpPr>
            <p:cNvPr id="5416" name="Google Shape;5416;p53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8" name="Google Shape;5418;p53"/>
          <p:cNvGrpSpPr/>
          <p:nvPr/>
        </p:nvGrpSpPr>
        <p:grpSpPr>
          <a:xfrm>
            <a:off x="2335521" y="3147277"/>
            <a:ext cx="203322" cy="231320"/>
            <a:chOff x="2705375" y="238125"/>
            <a:chExt cx="424650" cy="483125"/>
          </a:xfrm>
        </p:grpSpPr>
        <p:sp>
          <p:nvSpPr>
            <p:cNvPr id="5419" name="Google Shape;5419;p53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23" name="Google Shape;5423;p53"/>
          <p:cNvGrpSpPr/>
          <p:nvPr/>
        </p:nvGrpSpPr>
        <p:grpSpPr>
          <a:xfrm>
            <a:off x="2618504" y="3147493"/>
            <a:ext cx="204795" cy="230889"/>
            <a:chOff x="3299850" y="238575"/>
            <a:chExt cx="427725" cy="482225"/>
          </a:xfrm>
        </p:grpSpPr>
        <p:sp>
          <p:nvSpPr>
            <p:cNvPr id="5424" name="Google Shape;5424;p53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29" name="Google Shape;5429;p53"/>
          <p:cNvGrpSpPr/>
          <p:nvPr/>
        </p:nvGrpSpPr>
        <p:grpSpPr>
          <a:xfrm>
            <a:off x="2881617" y="3147277"/>
            <a:ext cx="239675" cy="231320"/>
            <a:chOff x="3857225" y="238125"/>
            <a:chExt cx="500575" cy="483125"/>
          </a:xfrm>
        </p:grpSpPr>
        <p:sp>
          <p:nvSpPr>
            <p:cNvPr id="5430" name="Google Shape;5430;p53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37" name="Google Shape;5437;p53"/>
          <p:cNvSpPr/>
          <p:nvPr/>
        </p:nvSpPr>
        <p:spPr>
          <a:xfrm>
            <a:off x="3165768" y="3147289"/>
            <a:ext cx="239675" cy="231284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38" name="Google Shape;5438;p53"/>
          <p:cNvGrpSpPr/>
          <p:nvPr/>
        </p:nvGrpSpPr>
        <p:grpSpPr>
          <a:xfrm>
            <a:off x="3457440" y="3147295"/>
            <a:ext cx="231332" cy="231284"/>
            <a:chOff x="5053900" y="238200"/>
            <a:chExt cx="483150" cy="483050"/>
          </a:xfrm>
        </p:grpSpPr>
        <p:sp>
          <p:nvSpPr>
            <p:cNvPr id="5439" name="Google Shape;5439;p53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43" name="Google Shape;5443;p53"/>
          <p:cNvGrpSpPr/>
          <p:nvPr/>
        </p:nvGrpSpPr>
        <p:grpSpPr>
          <a:xfrm>
            <a:off x="3738932" y="3147277"/>
            <a:ext cx="231320" cy="231320"/>
            <a:chOff x="5648375" y="238125"/>
            <a:chExt cx="483125" cy="483125"/>
          </a:xfrm>
        </p:grpSpPr>
        <p:sp>
          <p:nvSpPr>
            <p:cNvPr id="5444" name="Google Shape;5444;p53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54" name="Google Shape;5454;p53"/>
          <p:cNvGrpSpPr/>
          <p:nvPr/>
        </p:nvGrpSpPr>
        <p:grpSpPr>
          <a:xfrm>
            <a:off x="4022286" y="3147277"/>
            <a:ext cx="231320" cy="231320"/>
            <a:chOff x="6242825" y="238125"/>
            <a:chExt cx="483125" cy="483125"/>
          </a:xfrm>
        </p:grpSpPr>
        <p:sp>
          <p:nvSpPr>
            <p:cNvPr id="5455" name="Google Shape;5455;p53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58" name="Google Shape;5458;p53"/>
          <p:cNvGrpSpPr/>
          <p:nvPr/>
        </p:nvGrpSpPr>
        <p:grpSpPr>
          <a:xfrm>
            <a:off x="1463465" y="3446636"/>
            <a:ext cx="233630" cy="203287"/>
            <a:chOff x="889275" y="861850"/>
            <a:chExt cx="487950" cy="424575"/>
          </a:xfrm>
        </p:grpSpPr>
        <p:sp>
          <p:nvSpPr>
            <p:cNvPr id="5459" name="Google Shape;5459;p53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63" name="Google Shape;5463;p53"/>
          <p:cNvSpPr/>
          <p:nvPr/>
        </p:nvSpPr>
        <p:spPr>
          <a:xfrm>
            <a:off x="1761380" y="3432587"/>
            <a:ext cx="206028" cy="231344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464" name="Google Shape;5464;p53"/>
          <p:cNvSpPr/>
          <p:nvPr/>
        </p:nvSpPr>
        <p:spPr>
          <a:xfrm>
            <a:off x="2030024" y="3432587"/>
            <a:ext cx="232230" cy="231344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65" name="Google Shape;5465;p53"/>
          <p:cNvGrpSpPr/>
          <p:nvPr/>
        </p:nvGrpSpPr>
        <p:grpSpPr>
          <a:xfrm>
            <a:off x="2321523" y="3432620"/>
            <a:ext cx="231320" cy="231320"/>
            <a:chOff x="2676100" y="832575"/>
            <a:chExt cx="483125" cy="483125"/>
          </a:xfrm>
        </p:grpSpPr>
        <p:sp>
          <p:nvSpPr>
            <p:cNvPr id="5466" name="Google Shape;5466;p53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69" name="Google Shape;5469;p53"/>
          <p:cNvGrpSpPr/>
          <p:nvPr/>
        </p:nvGrpSpPr>
        <p:grpSpPr>
          <a:xfrm>
            <a:off x="2601351" y="3432620"/>
            <a:ext cx="239101" cy="231320"/>
            <a:chOff x="3270550" y="832575"/>
            <a:chExt cx="499375" cy="483125"/>
          </a:xfrm>
        </p:grpSpPr>
        <p:sp>
          <p:nvSpPr>
            <p:cNvPr id="5470" name="Google Shape;5470;p53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73" name="Google Shape;5473;p53"/>
          <p:cNvGrpSpPr/>
          <p:nvPr/>
        </p:nvGrpSpPr>
        <p:grpSpPr>
          <a:xfrm>
            <a:off x="2885789" y="3439850"/>
            <a:ext cx="231332" cy="216860"/>
            <a:chOff x="3865000" y="847675"/>
            <a:chExt cx="483150" cy="452925"/>
          </a:xfrm>
        </p:grpSpPr>
        <p:sp>
          <p:nvSpPr>
            <p:cNvPr id="5474" name="Google Shape;5474;p53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78" name="Google Shape;5478;p53"/>
          <p:cNvGrpSpPr/>
          <p:nvPr/>
        </p:nvGrpSpPr>
        <p:grpSpPr>
          <a:xfrm>
            <a:off x="3168460" y="3446595"/>
            <a:ext cx="234468" cy="203370"/>
            <a:chOff x="4452900" y="861750"/>
            <a:chExt cx="489700" cy="424750"/>
          </a:xfrm>
        </p:grpSpPr>
        <p:sp>
          <p:nvSpPr>
            <p:cNvPr id="5479" name="Google Shape;5479;p53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82" name="Google Shape;5482;p53"/>
          <p:cNvGrpSpPr/>
          <p:nvPr/>
        </p:nvGrpSpPr>
        <p:grpSpPr>
          <a:xfrm>
            <a:off x="3452185" y="3432626"/>
            <a:ext cx="241842" cy="231308"/>
            <a:chOff x="5049750" y="832600"/>
            <a:chExt cx="505100" cy="483100"/>
          </a:xfrm>
        </p:grpSpPr>
        <p:sp>
          <p:nvSpPr>
            <p:cNvPr id="5483" name="Google Shape;5483;p53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85" name="Google Shape;5485;p53"/>
          <p:cNvSpPr/>
          <p:nvPr/>
        </p:nvSpPr>
        <p:spPr>
          <a:xfrm>
            <a:off x="3738299" y="3449350"/>
            <a:ext cx="232362" cy="197816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86" name="Google Shape;5486;p53"/>
          <p:cNvGrpSpPr/>
          <p:nvPr/>
        </p:nvGrpSpPr>
        <p:grpSpPr>
          <a:xfrm>
            <a:off x="4036285" y="3432620"/>
            <a:ext cx="203322" cy="231320"/>
            <a:chOff x="6272100" y="832575"/>
            <a:chExt cx="424650" cy="483125"/>
          </a:xfrm>
        </p:grpSpPr>
        <p:sp>
          <p:nvSpPr>
            <p:cNvPr id="5487" name="Google Shape;5487;p53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89" name="Google Shape;5489;p53"/>
          <p:cNvGrpSpPr/>
          <p:nvPr/>
        </p:nvGrpSpPr>
        <p:grpSpPr>
          <a:xfrm>
            <a:off x="1464602" y="3717580"/>
            <a:ext cx="231356" cy="231332"/>
            <a:chOff x="893650" y="1428000"/>
            <a:chExt cx="483200" cy="483150"/>
          </a:xfrm>
        </p:grpSpPr>
        <p:sp>
          <p:nvSpPr>
            <p:cNvPr id="5490" name="Google Shape;5490;p53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94" name="Google Shape;5494;p53"/>
          <p:cNvSpPr/>
          <p:nvPr/>
        </p:nvSpPr>
        <p:spPr>
          <a:xfrm>
            <a:off x="1748734" y="3758659"/>
            <a:ext cx="231320" cy="149098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495" name="Google Shape;5495;p53"/>
          <p:cNvSpPr/>
          <p:nvPr/>
        </p:nvSpPr>
        <p:spPr>
          <a:xfrm>
            <a:off x="2025906" y="3717562"/>
            <a:ext cx="240465" cy="231296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96" name="Google Shape;5496;p53"/>
          <p:cNvGrpSpPr/>
          <p:nvPr/>
        </p:nvGrpSpPr>
        <p:grpSpPr>
          <a:xfrm>
            <a:off x="2317219" y="3731633"/>
            <a:ext cx="239927" cy="203227"/>
            <a:chOff x="2676100" y="1456375"/>
            <a:chExt cx="501100" cy="424450"/>
          </a:xfrm>
        </p:grpSpPr>
        <p:sp>
          <p:nvSpPr>
            <p:cNvPr id="5497" name="Google Shape;5497;p53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0" name="Google Shape;5500;p53"/>
          <p:cNvGrpSpPr/>
          <p:nvPr/>
        </p:nvGrpSpPr>
        <p:grpSpPr>
          <a:xfrm>
            <a:off x="2605224" y="3717586"/>
            <a:ext cx="231356" cy="231320"/>
            <a:chOff x="3270475" y="1427025"/>
            <a:chExt cx="483200" cy="483125"/>
          </a:xfrm>
        </p:grpSpPr>
        <p:sp>
          <p:nvSpPr>
            <p:cNvPr id="5501" name="Google Shape;5501;p53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4" name="Google Shape;5504;p53"/>
          <p:cNvGrpSpPr/>
          <p:nvPr/>
        </p:nvGrpSpPr>
        <p:grpSpPr>
          <a:xfrm>
            <a:off x="2884651" y="3717568"/>
            <a:ext cx="233607" cy="231356"/>
            <a:chOff x="3860250" y="1427025"/>
            <a:chExt cx="487900" cy="483200"/>
          </a:xfrm>
        </p:grpSpPr>
        <p:sp>
          <p:nvSpPr>
            <p:cNvPr id="5505" name="Google Shape;5505;p53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08" name="Google Shape;5508;p53"/>
          <p:cNvSpPr/>
          <p:nvPr/>
        </p:nvSpPr>
        <p:spPr>
          <a:xfrm>
            <a:off x="3169921" y="3717550"/>
            <a:ext cx="231368" cy="231320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09" name="Google Shape;5509;p53"/>
          <p:cNvSpPr/>
          <p:nvPr/>
        </p:nvSpPr>
        <p:spPr>
          <a:xfrm>
            <a:off x="3456202" y="3717544"/>
            <a:ext cx="233607" cy="231332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10" name="Google Shape;5510;p53"/>
          <p:cNvGrpSpPr/>
          <p:nvPr/>
        </p:nvGrpSpPr>
        <p:grpSpPr>
          <a:xfrm>
            <a:off x="3738914" y="3717586"/>
            <a:ext cx="231356" cy="231320"/>
            <a:chOff x="5648375" y="1427025"/>
            <a:chExt cx="483200" cy="483125"/>
          </a:xfrm>
        </p:grpSpPr>
        <p:sp>
          <p:nvSpPr>
            <p:cNvPr id="5511" name="Google Shape;5511;p53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13" name="Google Shape;5513;p53"/>
          <p:cNvGrpSpPr/>
          <p:nvPr/>
        </p:nvGrpSpPr>
        <p:grpSpPr>
          <a:xfrm>
            <a:off x="4020772" y="3717574"/>
            <a:ext cx="234349" cy="231344"/>
            <a:chOff x="6238300" y="1426975"/>
            <a:chExt cx="489450" cy="483175"/>
          </a:xfrm>
        </p:grpSpPr>
        <p:sp>
          <p:nvSpPr>
            <p:cNvPr id="5514" name="Google Shape;5514;p53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17" name="Google Shape;5517;p53"/>
          <p:cNvSpPr/>
          <p:nvPr/>
        </p:nvSpPr>
        <p:spPr>
          <a:xfrm>
            <a:off x="1477990" y="4002951"/>
            <a:ext cx="204543" cy="230339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18" name="Google Shape;5518;p53"/>
          <p:cNvGrpSpPr/>
          <p:nvPr/>
        </p:nvGrpSpPr>
        <p:grpSpPr>
          <a:xfrm>
            <a:off x="1748764" y="4002505"/>
            <a:ext cx="231320" cy="231332"/>
            <a:chOff x="1487200" y="2021475"/>
            <a:chExt cx="483125" cy="483150"/>
          </a:xfrm>
        </p:grpSpPr>
        <p:sp>
          <p:nvSpPr>
            <p:cNvPr id="5519" name="Google Shape;5519;p53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23" name="Google Shape;5523;p53"/>
          <p:cNvGrpSpPr/>
          <p:nvPr/>
        </p:nvGrpSpPr>
        <p:grpSpPr>
          <a:xfrm>
            <a:off x="2030520" y="4016516"/>
            <a:ext cx="231320" cy="203310"/>
            <a:chOff x="2081650" y="2050750"/>
            <a:chExt cx="483125" cy="424625"/>
          </a:xfrm>
        </p:grpSpPr>
        <p:sp>
          <p:nvSpPr>
            <p:cNvPr id="5524" name="Google Shape;5524;p53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30" name="Google Shape;5530;p53"/>
          <p:cNvGrpSpPr/>
          <p:nvPr/>
        </p:nvGrpSpPr>
        <p:grpSpPr>
          <a:xfrm>
            <a:off x="2321523" y="4032376"/>
            <a:ext cx="231320" cy="171590"/>
            <a:chOff x="2676100" y="2083800"/>
            <a:chExt cx="483125" cy="358375"/>
          </a:xfrm>
        </p:grpSpPr>
        <p:sp>
          <p:nvSpPr>
            <p:cNvPr id="5531" name="Google Shape;5531;p53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33" name="Google Shape;5533;p53"/>
          <p:cNvGrpSpPr/>
          <p:nvPr/>
        </p:nvGrpSpPr>
        <p:grpSpPr>
          <a:xfrm>
            <a:off x="2610879" y="4009286"/>
            <a:ext cx="220045" cy="217770"/>
            <a:chOff x="3282325" y="2035675"/>
            <a:chExt cx="459575" cy="454825"/>
          </a:xfrm>
        </p:grpSpPr>
        <p:sp>
          <p:nvSpPr>
            <p:cNvPr id="5534" name="Google Shape;5534;p53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38" name="Google Shape;5538;p53"/>
          <p:cNvSpPr/>
          <p:nvPr/>
        </p:nvSpPr>
        <p:spPr>
          <a:xfrm>
            <a:off x="2889027" y="4010444"/>
            <a:ext cx="224701" cy="215352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39" name="Google Shape;5539;p53"/>
          <p:cNvSpPr/>
          <p:nvPr/>
        </p:nvSpPr>
        <p:spPr>
          <a:xfrm>
            <a:off x="3183513" y="4002455"/>
            <a:ext cx="204184" cy="231332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40" name="Google Shape;5540;p53"/>
          <p:cNvGrpSpPr/>
          <p:nvPr/>
        </p:nvGrpSpPr>
        <p:grpSpPr>
          <a:xfrm>
            <a:off x="3457296" y="4002511"/>
            <a:ext cx="231619" cy="231320"/>
            <a:chOff x="5053900" y="2021500"/>
            <a:chExt cx="483750" cy="483125"/>
          </a:xfrm>
        </p:grpSpPr>
        <p:sp>
          <p:nvSpPr>
            <p:cNvPr id="5541" name="Google Shape;5541;p53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49" name="Google Shape;5549;p53"/>
          <p:cNvSpPr/>
          <p:nvPr/>
        </p:nvSpPr>
        <p:spPr>
          <a:xfrm>
            <a:off x="3779510" y="4002520"/>
            <a:ext cx="149936" cy="231201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50" name="Google Shape;5550;p53"/>
          <p:cNvGrpSpPr/>
          <p:nvPr/>
        </p:nvGrpSpPr>
        <p:grpSpPr>
          <a:xfrm>
            <a:off x="4018378" y="4004665"/>
            <a:ext cx="239137" cy="227011"/>
            <a:chOff x="6222125" y="2025975"/>
            <a:chExt cx="499450" cy="474125"/>
          </a:xfrm>
        </p:grpSpPr>
        <p:sp>
          <p:nvSpPr>
            <p:cNvPr id="5551" name="Google Shape;5551;p53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54" name="Google Shape;5554;p53"/>
          <p:cNvGrpSpPr/>
          <p:nvPr/>
        </p:nvGrpSpPr>
        <p:grpSpPr>
          <a:xfrm>
            <a:off x="4329878" y="3199771"/>
            <a:ext cx="228148" cy="126451"/>
            <a:chOff x="896050" y="2725450"/>
            <a:chExt cx="476500" cy="264100"/>
          </a:xfrm>
        </p:grpSpPr>
        <p:sp>
          <p:nvSpPr>
            <p:cNvPr id="5555" name="Google Shape;5555;p53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58" name="Google Shape;5558;p53"/>
          <p:cNvGrpSpPr/>
          <p:nvPr/>
        </p:nvGrpSpPr>
        <p:grpSpPr>
          <a:xfrm>
            <a:off x="4622790" y="3147330"/>
            <a:ext cx="231320" cy="231332"/>
            <a:chOff x="1487200" y="2615925"/>
            <a:chExt cx="483125" cy="483150"/>
          </a:xfrm>
        </p:grpSpPr>
        <p:sp>
          <p:nvSpPr>
            <p:cNvPr id="5559" name="Google Shape;5559;p53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62" name="Google Shape;5562;p53"/>
          <p:cNvGrpSpPr/>
          <p:nvPr/>
        </p:nvGrpSpPr>
        <p:grpSpPr>
          <a:xfrm>
            <a:off x="4894761" y="3147330"/>
            <a:ext cx="240429" cy="231332"/>
            <a:chOff x="2077575" y="2615925"/>
            <a:chExt cx="502150" cy="483150"/>
          </a:xfrm>
        </p:grpSpPr>
        <p:sp>
          <p:nvSpPr>
            <p:cNvPr id="5563" name="Google Shape;5563;p53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67" name="Google Shape;5567;p53"/>
          <p:cNvGrpSpPr/>
          <p:nvPr/>
        </p:nvGrpSpPr>
        <p:grpSpPr>
          <a:xfrm>
            <a:off x="5182944" y="3158229"/>
            <a:ext cx="227490" cy="209535"/>
            <a:chOff x="2680100" y="2638725"/>
            <a:chExt cx="475125" cy="437625"/>
          </a:xfrm>
        </p:grpSpPr>
        <p:sp>
          <p:nvSpPr>
            <p:cNvPr id="5568" name="Google Shape;5568;p53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72" name="Google Shape;5572;p53"/>
          <p:cNvGrpSpPr/>
          <p:nvPr/>
        </p:nvGrpSpPr>
        <p:grpSpPr>
          <a:xfrm>
            <a:off x="5499587" y="3147330"/>
            <a:ext cx="162648" cy="231332"/>
            <a:chOff x="3342275" y="2615925"/>
            <a:chExt cx="339700" cy="483150"/>
          </a:xfrm>
        </p:grpSpPr>
        <p:sp>
          <p:nvSpPr>
            <p:cNvPr id="5573" name="Google Shape;5573;p53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75" name="Google Shape;5575;p53"/>
          <p:cNvSpPr/>
          <p:nvPr/>
        </p:nvSpPr>
        <p:spPr>
          <a:xfrm>
            <a:off x="5767230" y="3147265"/>
            <a:ext cx="189760" cy="231332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76" name="Google Shape;5576;p53"/>
          <p:cNvSpPr/>
          <p:nvPr/>
        </p:nvSpPr>
        <p:spPr>
          <a:xfrm>
            <a:off x="6034533" y="3154495"/>
            <a:ext cx="231332" cy="216872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77" name="Google Shape;5577;p53"/>
          <p:cNvSpPr/>
          <p:nvPr/>
        </p:nvSpPr>
        <p:spPr>
          <a:xfrm>
            <a:off x="6323477" y="3154495"/>
            <a:ext cx="231332" cy="216872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78" name="Google Shape;5578;p53"/>
          <p:cNvGrpSpPr/>
          <p:nvPr/>
        </p:nvGrpSpPr>
        <p:grpSpPr>
          <a:xfrm>
            <a:off x="6604544" y="3147641"/>
            <a:ext cx="230853" cy="230710"/>
            <a:chOff x="5648900" y="2616600"/>
            <a:chExt cx="482150" cy="481850"/>
          </a:xfrm>
        </p:grpSpPr>
        <p:sp>
          <p:nvSpPr>
            <p:cNvPr id="5579" name="Google Shape;5579;p53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81" name="Google Shape;5581;p53"/>
          <p:cNvGrpSpPr/>
          <p:nvPr/>
        </p:nvGrpSpPr>
        <p:grpSpPr>
          <a:xfrm>
            <a:off x="6889771" y="3147312"/>
            <a:ext cx="231320" cy="231368"/>
            <a:chOff x="6242825" y="2615925"/>
            <a:chExt cx="483125" cy="483225"/>
          </a:xfrm>
        </p:grpSpPr>
        <p:sp>
          <p:nvSpPr>
            <p:cNvPr id="5582" name="Google Shape;5582;p53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87" name="Google Shape;5587;p53"/>
          <p:cNvSpPr/>
          <p:nvPr/>
        </p:nvSpPr>
        <p:spPr>
          <a:xfrm>
            <a:off x="4326300" y="3439056"/>
            <a:ext cx="235270" cy="218405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88" name="Google Shape;5588;p53"/>
          <p:cNvGrpSpPr/>
          <p:nvPr/>
        </p:nvGrpSpPr>
        <p:grpSpPr>
          <a:xfrm>
            <a:off x="4622138" y="3432673"/>
            <a:ext cx="232625" cy="231332"/>
            <a:chOff x="1487200" y="3210375"/>
            <a:chExt cx="485850" cy="483150"/>
          </a:xfrm>
        </p:grpSpPr>
        <p:sp>
          <p:nvSpPr>
            <p:cNvPr id="5589" name="Google Shape;5589;p53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92" name="Google Shape;5592;p53"/>
          <p:cNvSpPr/>
          <p:nvPr/>
        </p:nvSpPr>
        <p:spPr>
          <a:xfrm>
            <a:off x="4899274" y="3455113"/>
            <a:ext cx="231320" cy="186289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93" name="Google Shape;5593;p53"/>
          <p:cNvSpPr/>
          <p:nvPr/>
        </p:nvSpPr>
        <p:spPr>
          <a:xfrm>
            <a:off x="5180958" y="3478603"/>
            <a:ext cx="231356" cy="139307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94" name="Google Shape;5594;p53"/>
          <p:cNvGrpSpPr/>
          <p:nvPr/>
        </p:nvGrpSpPr>
        <p:grpSpPr>
          <a:xfrm>
            <a:off x="5464922" y="3432667"/>
            <a:ext cx="231979" cy="231344"/>
            <a:chOff x="3269875" y="3210400"/>
            <a:chExt cx="484500" cy="483175"/>
          </a:xfrm>
        </p:grpSpPr>
        <p:sp>
          <p:nvSpPr>
            <p:cNvPr id="5595" name="Google Shape;5595;p53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97" name="Google Shape;5597;p53"/>
          <p:cNvGrpSpPr/>
          <p:nvPr/>
        </p:nvGrpSpPr>
        <p:grpSpPr>
          <a:xfrm>
            <a:off x="5804313" y="3432421"/>
            <a:ext cx="115750" cy="231835"/>
            <a:chOff x="3985700" y="3210375"/>
            <a:chExt cx="241750" cy="484200"/>
          </a:xfrm>
        </p:grpSpPr>
        <p:sp>
          <p:nvSpPr>
            <p:cNvPr id="5598" name="Google Shape;5598;p53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00" name="Google Shape;5600;p53"/>
          <p:cNvGrpSpPr/>
          <p:nvPr/>
        </p:nvGrpSpPr>
        <p:grpSpPr>
          <a:xfrm>
            <a:off x="6035023" y="3433109"/>
            <a:ext cx="230530" cy="230458"/>
            <a:chOff x="4460225" y="3211300"/>
            <a:chExt cx="481475" cy="481325"/>
          </a:xfrm>
        </p:grpSpPr>
        <p:sp>
          <p:nvSpPr>
            <p:cNvPr id="5601" name="Google Shape;5601;p53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03" name="Google Shape;5603;p53"/>
          <p:cNvSpPr/>
          <p:nvPr/>
        </p:nvSpPr>
        <p:spPr>
          <a:xfrm>
            <a:off x="6323477" y="3446071"/>
            <a:ext cx="231332" cy="204376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04" name="Google Shape;5604;p53"/>
          <p:cNvGrpSpPr/>
          <p:nvPr/>
        </p:nvGrpSpPr>
        <p:grpSpPr>
          <a:xfrm>
            <a:off x="6603676" y="3452914"/>
            <a:ext cx="232589" cy="190850"/>
            <a:chOff x="5647000" y="3252650"/>
            <a:chExt cx="485775" cy="398600"/>
          </a:xfrm>
        </p:grpSpPr>
        <p:sp>
          <p:nvSpPr>
            <p:cNvPr id="5605" name="Google Shape;5605;p53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10" name="Google Shape;5610;p53"/>
          <p:cNvGrpSpPr/>
          <p:nvPr/>
        </p:nvGrpSpPr>
        <p:grpSpPr>
          <a:xfrm>
            <a:off x="6889448" y="3452986"/>
            <a:ext cx="231967" cy="190706"/>
            <a:chOff x="6242450" y="3252800"/>
            <a:chExt cx="484475" cy="398300"/>
          </a:xfrm>
        </p:grpSpPr>
        <p:sp>
          <p:nvSpPr>
            <p:cNvPr id="5611" name="Google Shape;5611;p53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14" name="Google Shape;5614;p53"/>
          <p:cNvGrpSpPr/>
          <p:nvPr/>
        </p:nvGrpSpPr>
        <p:grpSpPr>
          <a:xfrm>
            <a:off x="4342297" y="3717645"/>
            <a:ext cx="203310" cy="231320"/>
            <a:chOff x="922025" y="3804850"/>
            <a:chExt cx="424625" cy="483125"/>
          </a:xfrm>
        </p:grpSpPr>
        <p:sp>
          <p:nvSpPr>
            <p:cNvPr id="5615" name="Google Shape;5615;p53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17" name="Google Shape;5617;p53"/>
          <p:cNvSpPr/>
          <p:nvPr/>
        </p:nvSpPr>
        <p:spPr>
          <a:xfrm>
            <a:off x="4619995" y="3717126"/>
            <a:ext cx="236850" cy="232170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18" name="Google Shape;5618;p53"/>
          <p:cNvGrpSpPr/>
          <p:nvPr/>
        </p:nvGrpSpPr>
        <p:grpSpPr>
          <a:xfrm>
            <a:off x="4908568" y="3717645"/>
            <a:ext cx="212815" cy="231320"/>
            <a:chOff x="2100300" y="3804850"/>
            <a:chExt cx="444475" cy="483125"/>
          </a:xfrm>
        </p:grpSpPr>
        <p:sp>
          <p:nvSpPr>
            <p:cNvPr id="5619" name="Google Shape;5619;p53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21" name="Google Shape;5621;p53"/>
          <p:cNvGrpSpPr/>
          <p:nvPr/>
        </p:nvGrpSpPr>
        <p:grpSpPr>
          <a:xfrm>
            <a:off x="5196638" y="3717645"/>
            <a:ext cx="200102" cy="231320"/>
            <a:chOff x="2708700" y="3804850"/>
            <a:chExt cx="417925" cy="483125"/>
          </a:xfrm>
        </p:grpSpPr>
        <p:sp>
          <p:nvSpPr>
            <p:cNvPr id="5622" name="Google Shape;5622;p53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26" name="Google Shape;5626;p53"/>
          <p:cNvSpPr/>
          <p:nvPr/>
        </p:nvSpPr>
        <p:spPr>
          <a:xfrm>
            <a:off x="5465186" y="3745122"/>
            <a:ext cx="231320" cy="176174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627" name="Google Shape;5627;p53"/>
          <p:cNvSpPr/>
          <p:nvPr/>
        </p:nvSpPr>
        <p:spPr>
          <a:xfrm>
            <a:off x="5755392" y="3717544"/>
            <a:ext cx="213437" cy="231332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28" name="Google Shape;5628;p53"/>
          <p:cNvGrpSpPr/>
          <p:nvPr/>
        </p:nvGrpSpPr>
        <p:grpSpPr>
          <a:xfrm>
            <a:off x="6037734" y="3718513"/>
            <a:ext cx="225108" cy="229585"/>
            <a:chOff x="4467450" y="3808475"/>
            <a:chExt cx="470150" cy="479500"/>
          </a:xfrm>
        </p:grpSpPr>
        <p:sp>
          <p:nvSpPr>
            <p:cNvPr id="5629" name="Google Shape;5629;p53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33" name="Google Shape;5633;p53"/>
          <p:cNvGrpSpPr/>
          <p:nvPr/>
        </p:nvGrpSpPr>
        <p:grpSpPr>
          <a:xfrm>
            <a:off x="6323578" y="3717645"/>
            <a:ext cx="231332" cy="231320"/>
            <a:chOff x="5053900" y="3804850"/>
            <a:chExt cx="483150" cy="483125"/>
          </a:xfrm>
        </p:grpSpPr>
        <p:sp>
          <p:nvSpPr>
            <p:cNvPr id="5634" name="Google Shape;5634;p53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38" name="Google Shape;5638;p53"/>
          <p:cNvGrpSpPr/>
          <p:nvPr/>
        </p:nvGrpSpPr>
        <p:grpSpPr>
          <a:xfrm>
            <a:off x="6604310" y="3717645"/>
            <a:ext cx="231320" cy="231320"/>
            <a:chOff x="5648375" y="3804850"/>
            <a:chExt cx="483125" cy="483125"/>
          </a:xfrm>
        </p:grpSpPr>
        <p:sp>
          <p:nvSpPr>
            <p:cNvPr id="5639" name="Google Shape;5639;p53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43" name="Google Shape;5643;p53"/>
          <p:cNvGrpSpPr/>
          <p:nvPr/>
        </p:nvGrpSpPr>
        <p:grpSpPr>
          <a:xfrm>
            <a:off x="6905649" y="3721260"/>
            <a:ext cx="199564" cy="224090"/>
            <a:chOff x="6276025" y="3812400"/>
            <a:chExt cx="416800" cy="468025"/>
          </a:xfrm>
        </p:grpSpPr>
        <p:sp>
          <p:nvSpPr>
            <p:cNvPr id="5644" name="Google Shape;5644;p53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48" name="Google Shape;5648;p53"/>
          <p:cNvGrpSpPr/>
          <p:nvPr/>
        </p:nvGrpSpPr>
        <p:grpSpPr>
          <a:xfrm>
            <a:off x="4327461" y="4002563"/>
            <a:ext cx="232984" cy="231332"/>
            <a:chOff x="890400" y="4399350"/>
            <a:chExt cx="486600" cy="483150"/>
          </a:xfrm>
        </p:grpSpPr>
        <p:sp>
          <p:nvSpPr>
            <p:cNvPr id="5649" name="Google Shape;5649;p53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52" name="Google Shape;5652;p53"/>
          <p:cNvGrpSpPr/>
          <p:nvPr/>
        </p:nvGrpSpPr>
        <p:grpSpPr>
          <a:xfrm>
            <a:off x="4622790" y="4012953"/>
            <a:ext cx="231320" cy="210552"/>
            <a:chOff x="1487200" y="4421025"/>
            <a:chExt cx="483125" cy="439750"/>
          </a:xfrm>
        </p:grpSpPr>
        <p:sp>
          <p:nvSpPr>
            <p:cNvPr id="5653" name="Google Shape;5653;p53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57" name="Google Shape;5657;p53"/>
          <p:cNvGrpSpPr/>
          <p:nvPr/>
        </p:nvGrpSpPr>
        <p:grpSpPr>
          <a:xfrm>
            <a:off x="4897705" y="4002575"/>
            <a:ext cx="234540" cy="231308"/>
            <a:chOff x="2079300" y="4399325"/>
            <a:chExt cx="489850" cy="483100"/>
          </a:xfrm>
        </p:grpSpPr>
        <p:sp>
          <p:nvSpPr>
            <p:cNvPr id="5658" name="Google Shape;5658;p53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60" name="Google Shape;5660;p53"/>
          <p:cNvSpPr/>
          <p:nvPr/>
        </p:nvSpPr>
        <p:spPr>
          <a:xfrm>
            <a:off x="5194956" y="4002473"/>
            <a:ext cx="203358" cy="231296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61" name="Google Shape;5661;p53"/>
          <p:cNvGrpSpPr/>
          <p:nvPr/>
        </p:nvGrpSpPr>
        <p:grpSpPr>
          <a:xfrm>
            <a:off x="5486988" y="4002575"/>
            <a:ext cx="187845" cy="231308"/>
            <a:chOff x="3316000" y="4399325"/>
            <a:chExt cx="392325" cy="483100"/>
          </a:xfrm>
        </p:grpSpPr>
        <p:sp>
          <p:nvSpPr>
            <p:cNvPr id="5662" name="Google Shape;5662;p53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64" name="Google Shape;5664;p53"/>
          <p:cNvGrpSpPr/>
          <p:nvPr/>
        </p:nvGrpSpPr>
        <p:grpSpPr>
          <a:xfrm>
            <a:off x="5775819" y="4002563"/>
            <a:ext cx="172739" cy="231332"/>
            <a:chOff x="3926225" y="4399275"/>
            <a:chExt cx="360775" cy="483150"/>
          </a:xfrm>
        </p:grpSpPr>
        <p:sp>
          <p:nvSpPr>
            <p:cNvPr id="5665" name="Google Shape;5665;p53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67" name="Google Shape;5667;p53"/>
          <p:cNvSpPr/>
          <p:nvPr/>
        </p:nvSpPr>
        <p:spPr>
          <a:xfrm>
            <a:off x="6089204" y="4002479"/>
            <a:ext cx="121986" cy="231284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68" name="Google Shape;5668;p53"/>
          <p:cNvGrpSpPr/>
          <p:nvPr/>
        </p:nvGrpSpPr>
        <p:grpSpPr>
          <a:xfrm>
            <a:off x="6323614" y="4002605"/>
            <a:ext cx="231260" cy="231248"/>
            <a:chOff x="5053975" y="4399375"/>
            <a:chExt cx="483000" cy="482975"/>
          </a:xfrm>
        </p:grpSpPr>
        <p:sp>
          <p:nvSpPr>
            <p:cNvPr id="5669" name="Google Shape;5669;p53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72" name="Google Shape;5672;p53"/>
          <p:cNvGrpSpPr/>
          <p:nvPr/>
        </p:nvGrpSpPr>
        <p:grpSpPr>
          <a:xfrm>
            <a:off x="6604310" y="4002569"/>
            <a:ext cx="231320" cy="231320"/>
            <a:chOff x="5648375" y="4399300"/>
            <a:chExt cx="483125" cy="483125"/>
          </a:xfrm>
        </p:grpSpPr>
        <p:sp>
          <p:nvSpPr>
            <p:cNvPr id="5673" name="Google Shape;5673;p53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75" name="Google Shape;5675;p53"/>
          <p:cNvGrpSpPr/>
          <p:nvPr/>
        </p:nvGrpSpPr>
        <p:grpSpPr>
          <a:xfrm>
            <a:off x="6888215" y="4010697"/>
            <a:ext cx="234432" cy="215065"/>
            <a:chOff x="6239575" y="4416275"/>
            <a:chExt cx="489625" cy="449175"/>
          </a:xfrm>
        </p:grpSpPr>
        <p:sp>
          <p:nvSpPr>
            <p:cNvPr id="5676" name="Google Shape;5676;p53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79" name="Google Shape;5679;p53"/>
          <p:cNvGrpSpPr/>
          <p:nvPr/>
        </p:nvGrpSpPr>
        <p:grpSpPr>
          <a:xfrm>
            <a:off x="7160783" y="3147395"/>
            <a:ext cx="231320" cy="231320"/>
            <a:chOff x="892750" y="4993750"/>
            <a:chExt cx="483125" cy="483125"/>
          </a:xfrm>
        </p:grpSpPr>
        <p:sp>
          <p:nvSpPr>
            <p:cNvPr id="5680" name="Google Shape;5680;p53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83" name="Google Shape;5683;p53"/>
          <p:cNvGrpSpPr/>
          <p:nvPr/>
        </p:nvGrpSpPr>
        <p:grpSpPr>
          <a:xfrm>
            <a:off x="7160795" y="3432723"/>
            <a:ext cx="231320" cy="231320"/>
            <a:chOff x="1487200" y="4993750"/>
            <a:chExt cx="483125" cy="483125"/>
          </a:xfrm>
        </p:grpSpPr>
        <p:sp>
          <p:nvSpPr>
            <p:cNvPr id="5684" name="Google Shape;5684;p53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86" name="Google Shape;5686;p53"/>
          <p:cNvGrpSpPr/>
          <p:nvPr/>
        </p:nvGrpSpPr>
        <p:grpSpPr>
          <a:xfrm>
            <a:off x="7160807" y="3717674"/>
            <a:ext cx="231320" cy="231320"/>
            <a:chOff x="2081650" y="4993750"/>
            <a:chExt cx="483125" cy="483125"/>
          </a:xfrm>
        </p:grpSpPr>
        <p:sp>
          <p:nvSpPr>
            <p:cNvPr id="5687" name="Google Shape;5687;p53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89" name="Google Shape;5689;p53"/>
          <p:cNvGrpSpPr/>
          <p:nvPr/>
        </p:nvGrpSpPr>
        <p:grpSpPr>
          <a:xfrm>
            <a:off x="7449312" y="3147395"/>
            <a:ext cx="231320" cy="231320"/>
            <a:chOff x="2676100" y="4993750"/>
            <a:chExt cx="483125" cy="483125"/>
          </a:xfrm>
        </p:grpSpPr>
        <p:sp>
          <p:nvSpPr>
            <p:cNvPr id="5690" name="Google Shape;5690;p53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93" name="Google Shape;5693;p53"/>
          <p:cNvGrpSpPr/>
          <p:nvPr/>
        </p:nvGrpSpPr>
        <p:grpSpPr>
          <a:xfrm>
            <a:off x="7160831" y="4002584"/>
            <a:ext cx="231320" cy="231320"/>
            <a:chOff x="3270550" y="4993750"/>
            <a:chExt cx="483125" cy="483125"/>
          </a:xfrm>
        </p:grpSpPr>
        <p:sp>
          <p:nvSpPr>
            <p:cNvPr id="5694" name="Google Shape;5694;p53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97" name="Google Shape;5697;p53"/>
          <p:cNvSpPr/>
          <p:nvPr/>
        </p:nvSpPr>
        <p:spPr>
          <a:xfrm>
            <a:off x="7449253" y="3432563"/>
            <a:ext cx="231332" cy="231392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98" name="Google Shape;5698;p53"/>
          <p:cNvGrpSpPr/>
          <p:nvPr/>
        </p:nvGrpSpPr>
        <p:grpSpPr>
          <a:xfrm>
            <a:off x="7449342" y="3717638"/>
            <a:ext cx="231332" cy="231392"/>
            <a:chOff x="4459450" y="4993700"/>
            <a:chExt cx="483150" cy="483275"/>
          </a:xfrm>
        </p:grpSpPr>
        <p:sp>
          <p:nvSpPr>
            <p:cNvPr id="5699" name="Google Shape;5699;p53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01" name="Google Shape;5701;p53"/>
          <p:cNvGrpSpPr/>
          <p:nvPr/>
        </p:nvGrpSpPr>
        <p:grpSpPr>
          <a:xfrm>
            <a:off x="7449354" y="4002548"/>
            <a:ext cx="231332" cy="231392"/>
            <a:chOff x="5053900" y="4993700"/>
            <a:chExt cx="483150" cy="483275"/>
          </a:xfrm>
        </p:grpSpPr>
        <p:sp>
          <p:nvSpPr>
            <p:cNvPr id="5702" name="Google Shape;5702;p53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707" name="Shape 5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8" name="Google Shape;5708;p5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09" name="Google Shape;5709;p54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5710" name="Google Shape;5710;p54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4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2" name="Google Shape;5712;p54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5713" name="Google Shape;5713;p54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4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5" name="Google Shape;5715;p54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5716" name="Google Shape;5716;p54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4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8" name="Google Shape;5718;p54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5719" name="Google Shape;5719;p54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4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1" name="Google Shape;5721;p54"/>
          <p:cNvSpPr/>
          <p:nvPr/>
        </p:nvSpPr>
        <p:spPr>
          <a:xfrm>
            <a:off x="3109167" y="2078344"/>
            <a:ext cx="354375" cy="350164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22" name="Google Shape;5722;p54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5723" name="Google Shape;5723;p54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4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5" name="Google Shape;5725;p54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5726" name="Google Shape;5726;p54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4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4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4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0" name="Google Shape;5730;p54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5731" name="Google Shape;5731;p54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4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4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4" name="Google Shape;5734;p54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5735" name="Google Shape;5735;p54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4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4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4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4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0" name="Google Shape;5740;p54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5741" name="Google Shape;5741;p54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4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4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4" name="Google Shape;5744;p54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5745" name="Google Shape;5745;p54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4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7" name="Google Shape;5747;p54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5748" name="Google Shape;5748;p54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4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50" name="Google Shape;5750;p54"/>
          <p:cNvSpPr/>
          <p:nvPr/>
        </p:nvSpPr>
        <p:spPr>
          <a:xfrm>
            <a:off x="1457026" y="2482308"/>
            <a:ext cx="304344" cy="348568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51" name="Google Shape;5751;p54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5752" name="Google Shape;5752;p54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4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4" name="Google Shape;5754;p54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5755" name="Google Shape;5755;p54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4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4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8" name="Google Shape;5758;p54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5759" name="Google Shape;5759;p54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4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1" name="Google Shape;5761;p54"/>
          <p:cNvSpPr/>
          <p:nvPr/>
        </p:nvSpPr>
        <p:spPr>
          <a:xfrm>
            <a:off x="5656501" y="1675220"/>
            <a:ext cx="351183" cy="346945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62" name="Google Shape;5762;p54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5763" name="Google Shape;5763;p54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4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4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4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4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4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9" name="Google Shape;5769;p54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5770" name="Google Shape;5770;p54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4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2" name="Google Shape;5772;p54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5773" name="Google Shape;5773;p54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4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4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4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4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4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9" name="Google Shape;5779;p54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5780" name="Google Shape;5780;p54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4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4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3" name="Google Shape;5783;p54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5784" name="Google Shape;5784;p54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4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86" name="Google Shape;5786;p54"/>
          <p:cNvSpPr/>
          <p:nvPr/>
        </p:nvSpPr>
        <p:spPr>
          <a:xfrm>
            <a:off x="1856263" y="2480574"/>
            <a:ext cx="349421" cy="352036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87" name="Google Shape;5787;p54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5788" name="Google Shape;5788;p54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4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0" name="Google Shape;5790;p54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5791" name="Google Shape;5791;p54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4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3" name="Google Shape;5793;p54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5794" name="Google Shape;5794;p54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4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6" name="Google Shape;5796;p54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5797" name="Google Shape;5797;p54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4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9" name="Google Shape;5799;p54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5800" name="Google Shape;5800;p54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4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4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3" name="Google Shape;5803;p54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5804" name="Google Shape;5804;p54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4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6" name="Google Shape;5806;p54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5807" name="Google Shape;5807;p54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4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4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4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4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4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4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4" name="Google Shape;5814;p54"/>
          <p:cNvSpPr/>
          <p:nvPr/>
        </p:nvSpPr>
        <p:spPr>
          <a:xfrm>
            <a:off x="2274374" y="1674849"/>
            <a:ext cx="347715" cy="347688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5" name="Google Shape;5815;p54"/>
          <p:cNvSpPr/>
          <p:nvPr/>
        </p:nvSpPr>
        <p:spPr>
          <a:xfrm>
            <a:off x="2300395" y="2077835"/>
            <a:ext cx="295675" cy="351183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16" name="Google Shape;5816;p54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5817" name="Google Shape;5817;p54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4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9" name="Google Shape;5819;p54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5820" name="Google Shape;5820;p54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4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2" name="Google Shape;5822;p54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5823" name="Google Shape;5823;p54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4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4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4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4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8" name="Google Shape;5828;p54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5829" name="Google Shape;5829;p54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4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4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4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3" name="Google Shape;5833;p54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5834" name="Google Shape;5834;p54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4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4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4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8" name="Google Shape;5838;p54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5839" name="Google Shape;5839;p54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40" name="Google Shape;5840;p5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841" name="Google Shape;5841;p5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5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5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5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5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5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5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848" name="Google Shape;5848;p54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5849" name="Google Shape;5849;p54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4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1" name="Google Shape;5851;p54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5852" name="Google Shape;5852;p54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4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4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4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4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4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4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4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4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4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2" name="Google Shape;5862;p54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5863" name="Google Shape;5863;p54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4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5" name="Google Shape;5865;p54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5866" name="Google Shape;5866;p54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4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8" name="Google Shape;5868;p54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5869" name="Google Shape;5869;p54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4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1" name="Google Shape;5871;p54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5872" name="Google Shape;5872;p54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4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4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4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6" name="Google Shape;5876;p54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5877" name="Google Shape;5877;p54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4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9" name="Google Shape;5879;p54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5880" name="Google Shape;5880;p54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4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4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3" name="Google Shape;5883;p54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5884" name="Google Shape;5884;p54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4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4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4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88" name="Google Shape;5888;p54"/>
          <p:cNvSpPr/>
          <p:nvPr/>
        </p:nvSpPr>
        <p:spPr>
          <a:xfrm>
            <a:off x="6918333" y="2116860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9" name="Google Shape;5889;p54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5890" name="Google Shape;5890;p54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4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4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4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4" name="Google Shape;5894;p54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5895" name="Google Shape;5895;p54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4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7" name="Google Shape;5897;p54"/>
          <p:cNvSpPr/>
          <p:nvPr/>
        </p:nvSpPr>
        <p:spPr>
          <a:xfrm>
            <a:off x="1010400" y="3043597"/>
            <a:ext cx="349421" cy="348568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8" name="Google Shape;5898;p54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5899" name="Google Shape;5899;p54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4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1" name="Google Shape;5901;p54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5902" name="Google Shape;5902;p54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4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4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5" name="Google Shape;5905;p54"/>
          <p:cNvSpPr/>
          <p:nvPr/>
        </p:nvSpPr>
        <p:spPr>
          <a:xfrm>
            <a:off x="3110777" y="3042290"/>
            <a:ext cx="351155" cy="351183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6" name="Google Shape;5906;p54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5907" name="Google Shape;5907;p54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4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4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0" name="Google Shape;5910;p54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5911" name="Google Shape;5911;p54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4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4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4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4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4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4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4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4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0" name="Google Shape;5920;p54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5921" name="Google Shape;5921;p54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4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4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4" name="Google Shape;5924;p54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5925" name="Google Shape;5925;p54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4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4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8" name="Google Shape;5928;p54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5929" name="Google Shape;5929;p54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4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1" name="Google Shape;5931;p54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5932" name="Google Shape;5932;p54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4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4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4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4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4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4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4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4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1" name="Google Shape;5941;p54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5942" name="Google Shape;5942;p54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4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4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4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6" name="Google Shape;5946;p54"/>
          <p:cNvSpPr/>
          <p:nvPr/>
        </p:nvSpPr>
        <p:spPr>
          <a:xfrm>
            <a:off x="1434487" y="3465532"/>
            <a:ext cx="349421" cy="34768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7" name="Google Shape;5947;p54"/>
          <p:cNvSpPr/>
          <p:nvPr/>
        </p:nvSpPr>
        <p:spPr>
          <a:xfrm>
            <a:off x="1460494" y="3872756"/>
            <a:ext cx="297409" cy="34942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8" name="Google Shape;5948;p54"/>
          <p:cNvSpPr/>
          <p:nvPr/>
        </p:nvSpPr>
        <p:spPr>
          <a:xfrm>
            <a:off x="3539685" y="3081754"/>
            <a:ext cx="348541" cy="2722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9" name="Google Shape;5949;p54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950" name="Google Shape;5950;p54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4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4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4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4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4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4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4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4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4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4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4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4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4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4" name="Google Shape;5964;p54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965" name="Google Shape;5965;p54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4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7" name="Google Shape;5967;p54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968" name="Google Shape;5968;p54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4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4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1" name="Google Shape;5971;p54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972" name="Google Shape;5972;p54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4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4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5" name="Google Shape;5975;p54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976" name="Google Shape;5976;p54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4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4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4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4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1" name="Google Shape;5981;p54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982" name="Google Shape;5982;p54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4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4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4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6" name="Google Shape;5986;p54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987" name="Google Shape;5987;p54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4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89" name="Google Shape;5989;p54"/>
          <p:cNvSpPr/>
          <p:nvPr/>
        </p:nvSpPr>
        <p:spPr>
          <a:xfrm>
            <a:off x="1916080" y="3464665"/>
            <a:ext cx="229792" cy="34942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0" name="Google Shape;5990;p54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991" name="Google Shape;5991;p54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4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4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94" name="Google Shape;5994;p54"/>
          <p:cNvSpPr/>
          <p:nvPr/>
        </p:nvSpPr>
        <p:spPr>
          <a:xfrm>
            <a:off x="3991648" y="3043074"/>
            <a:ext cx="304344" cy="349614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5" name="Google Shape;5995;p54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996" name="Google Shape;5996;p54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4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8" name="Google Shape;5998;p54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999" name="Google Shape;5999;p54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4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4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4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4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4" name="Google Shape;6004;p54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6005" name="Google Shape;6005;p54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4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4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4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4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10" name="Google Shape;6010;p54"/>
          <p:cNvSpPr/>
          <p:nvPr/>
        </p:nvSpPr>
        <p:spPr>
          <a:xfrm>
            <a:off x="6072955" y="3465738"/>
            <a:ext cx="351155" cy="34727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11" name="Google Shape;6011;p54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6012" name="Google Shape;6012;p54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4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4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5" name="Google Shape;6015;p54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6016" name="Google Shape;6016;p54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4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4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4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4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4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2" name="Google Shape;6022;p54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6023" name="Google Shape;6023;p54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4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4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6" name="Google Shape;6026;p54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6027" name="Google Shape;6027;p54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4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4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0" name="Google Shape;6030;p54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6031" name="Google Shape;6031;p54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4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4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4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5" name="Google Shape;6035;p54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6036" name="Google Shape;6036;p54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4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8" name="Google Shape;6038;p54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6039" name="Google Shape;6039;p54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4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1" name="Google Shape;6041;p54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6042" name="Google Shape;6042;p54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4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4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4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6" name="Google Shape;6046;p54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6047" name="Google Shape;6047;p54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4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4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4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1" name="Google Shape;6051;p54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6052" name="Google Shape;6052;p54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4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4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4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4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4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4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9" name="Google Shape;6059;p54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6060" name="Google Shape;6060;p54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4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2" name="Google Shape;6062;p54"/>
          <p:cNvSpPr/>
          <p:nvPr/>
        </p:nvSpPr>
        <p:spPr>
          <a:xfrm>
            <a:off x="7766392" y="3043157"/>
            <a:ext cx="348541" cy="349449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3" name="Google Shape;6063;p54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6064" name="Google Shape;6064;p54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4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4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4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8" name="Google Shape;6068;p54"/>
          <p:cNvSpPr/>
          <p:nvPr/>
        </p:nvSpPr>
        <p:spPr>
          <a:xfrm>
            <a:off x="2697656" y="3464445"/>
            <a:ext cx="352036" cy="349862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9" name="Google Shape;6069;p54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6070" name="Google Shape;6070;p54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4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4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3" name="Google Shape;6073;p54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6074" name="Google Shape;6074;p54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4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4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4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4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4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4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1" name="Google Shape;6081;p54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6082" name="Google Shape;6082;p54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4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4" name="Google Shape;6084;p54"/>
          <p:cNvSpPr/>
          <p:nvPr/>
        </p:nvSpPr>
        <p:spPr>
          <a:xfrm>
            <a:off x="4804311" y="3873032"/>
            <a:ext cx="348568" cy="348871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5" name="Google Shape;6085;p54"/>
          <p:cNvSpPr/>
          <p:nvPr/>
        </p:nvSpPr>
        <p:spPr>
          <a:xfrm>
            <a:off x="6919200" y="3052541"/>
            <a:ext cx="348568" cy="330680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6" name="Google Shape;6086;p54"/>
          <p:cNvSpPr/>
          <p:nvPr/>
        </p:nvSpPr>
        <p:spPr>
          <a:xfrm>
            <a:off x="6918333" y="3502808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87" name="Google Shape;6087;p54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6088" name="Google Shape;6088;p54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4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4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4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2" name="Google Shape;6092;p54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6093" name="Google Shape;6093;p54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4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4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4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4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4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4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103" name="Shape 6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4" name="Google Shape;6104;p5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105" name="Google Shape;6105;p55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6106" name="Google Shape;6106;p55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5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5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5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0" name="Google Shape;6110;p55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6111" name="Google Shape;6111;p55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5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5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5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5" name="Google Shape;6115;p55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6116" name="Google Shape;6116;p55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5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5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5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0" name="Google Shape;6120;p55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6121" name="Google Shape;6121;p55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5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3" name="Google Shape;6123;p55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6124" name="Google Shape;6124;p55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5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5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5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8" name="Google Shape;6128;p55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6129" name="Google Shape;6129;p55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5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5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5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3" name="Google Shape;6133;p55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6134" name="Google Shape;6134;p55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5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6" name="Google Shape;6136;p55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6137" name="Google Shape;6137;p55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5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5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5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1" name="Google Shape;6141;p55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6142" name="Google Shape;6142;p55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5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5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5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6" name="Google Shape;6146;p55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6147" name="Google Shape;6147;p55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5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5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5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1" name="Google Shape;6151;p55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6152" name="Google Shape;6152;p55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5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5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5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6" name="Google Shape;6156;p55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6157" name="Google Shape;6157;p55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5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5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5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5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2" name="Google Shape;6162;p55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6163" name="Google Shape;6163;p55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5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5" name="Google Shape;6165;p55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6166" name="Google Shape;6166;p55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5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5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5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5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5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2" name="Google Shape;6172;p55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6173" name="Google Shape;6173;p55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5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5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5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7" name="Google Shape;6177;p55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6178" name="Google Shape;6178;p55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5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5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5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2" name="Google Shape;6182;p55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6183" name="Google Shape;6183;p55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5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5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5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7" name="Google Shape;6187;p55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6188" name="Google Shape;6188;p55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5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5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5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2" name="Google Shape;6192;p55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6193" name="Google Shape;6193;p55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5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5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5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5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8" name="Google Shape;6198;p55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6199" name="Google Shape;6199;p55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5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5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5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5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4" name="Google Shape;6204;p55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6205" name="Google Shape;6205;p55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5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5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5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9" name="Google Shape;6209;p55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6210" name="Google Shape;6210;p55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5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2" name="Google Shape;6212;p55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6213" name="Google Shape;6213;p55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5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5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5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5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8" name="Google Shape;6218;p55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6219" name="Google Shape;6219;p55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5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5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5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3" name="Google Shape;6223;p55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6224" name="Google Shape;6224;p55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5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5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5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8" name="Google Shape;6228;p55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6229" name="Google Shape;6229;p55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5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5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2" name="Google Shape;6232;p55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6233" name="Google Shape;6233;p55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5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5" name="Google Shape;6235;p55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6236" name="Google Shape;6236;p55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5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5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5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0" name="Google Shape;6240;p55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6241" name="Google Shape;6241;p55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5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5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5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5" name="Google Shape;6245;p55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6246" name="Google Shape;6246;p55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5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8" name="Google Shape;6248;p55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6249" name="Google Shape;6249;p55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5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5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2" name="Google Shape;6252;p55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6253" name="Google Shape;6253;p55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5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5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6" name="Google Shape;6256;p55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6257" name="Google Shape;6257;p55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5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5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0" name="Google Shape;6260;p55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6261" name="Google Shape;6261;p55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5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5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5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5" name="Google Shape;6265;p55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6266" name="Google Shape;6266;p55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5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5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5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0" name="Google Shape;6270;p55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6271" name="Google Shape;6271;p55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5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3" name="Google Shape;6273;p55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6274" name="Google Shape;6274;p55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5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5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7" name="Google Shape;6277;p55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6278" name="Google Shape;6278;p55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5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5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5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2" name="Google Shape;6282;p55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6283" name="Google Shape;6283;p55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5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5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5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7" name="Google Shape;6287;p55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6288" name="Google Shape;6288;p55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5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5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1" name="Google Shape;6291;p55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6292" name="Google Shape;6292;p55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5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5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5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6" name="Google Shape;6296;p55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6297" name="Google Shape;6297;p55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5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5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5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1" name="Google Shape;6301;p55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6302" name="Google Shape;6302;p55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5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5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5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5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7" name="Google Shape;6307;p55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6308" name="Google Shape;6308;p55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5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5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5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5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3" name="Google Shape;6313;p55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6314" name="Google Shape;6314;p55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5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6" name="Google Shape;6316;p55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6317" name="Google Shape;6317;p55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5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5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5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1" name="Google Shape;6321;p55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6322" name="Google Shape;6322;p55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5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5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5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6" name="Google Shape;6326;p55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6327" name="Google Shape;6327;p55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5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5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0" name="Google Shape;6330;p55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6331" name="Google Shape;6331;p55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5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5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5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5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5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5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8" name="Google Shape;6338;p55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6339" name="Google Shape;6339;p55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5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5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5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5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4" name="Google Shape;6344;p55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6345" name="Google Shape;6345;p55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5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5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5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9" name="Google Shape;6349;p55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6350" name="Google Shape;6350;p55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5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5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5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4" name="Google Shape;6354;p55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6355" name="Google Shape;6355;p55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5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5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5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5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0" name="Google Shape;6360;p55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6361" name="Google Shape;6361;p55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5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5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5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5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6" name="Google Shape;6366;p55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6367" name="Google Shape;6367;p55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5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5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5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5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5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5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5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5" name="Google Shape;6375;p55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6376" name="Google Shape;6376;p55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5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5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5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5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5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2" name="Google Shape;6382;p55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6383" name="Google Shape;6383;p55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5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5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5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7" name="Google Shape;6387;p55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6388" name="Google Shape;6388;p55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5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5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5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5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5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5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5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5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5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5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9" name="Google Shape;6399;p55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6400" name="Google Shape;6400;p55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5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5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5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5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5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6" name="Google Shape;6406;p55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6407" name="Google Shape;6407;p55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5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5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5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1" name="Google Shape;6411;p55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6412" name="Google Shape;6412;p55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5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5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5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6" name="Google Shape;6416;p55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6417" name="Google Shape;6417;p55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5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5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5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1" name="Google Shape;6421;p55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6422" name="Google Shape;6422;p55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5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5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5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6" name="Google Shape;6426;p55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6427" name="Google Shape;6427;p55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5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5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5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5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5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3" name="Google Shape;6433;p55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6434" name="Google Shape;6434;p55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5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5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7" name="Google Shape;6437;p55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6438" name="Google Shape;6438;p55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5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5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1" name="Google Shape;6441;p55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6442" name="Google Shape;6442;p55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5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5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5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5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5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5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5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0" name="Google Shape;6450;p55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6451" name="Google Shape;6451;p55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5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5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5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5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5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5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8" name="Google Shape;6458;p55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6459" name="Google Shape;6459;p55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5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5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5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3" name="Google Shape;6463;p55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6464" name="Google Shape;6464;p55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5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5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5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5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9" name="Google Shape;6469;p55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6470" name="Google Shape;6470;p55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5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5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5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5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5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5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5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8" name="Google Shape;6478;p55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6479" name="Google Shape;6479;p55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5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1" name="Google Shape;6481;p55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6482" name="Google Shape;6482;p55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5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5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5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5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7" name="Google Shape;6487;p55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6488" name="Google Shape;6488;p55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5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5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1" name="Google Shape;6491;p55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6492" name="Google Shape;6492;p55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5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5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5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5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5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5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5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0" name="Google Shape;6500;p55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6501" name="Google Shape;6501;p55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5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5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5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5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6" name="Google Shape;6506;p55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6507" name="Google Shape;6507;p55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5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5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5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5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5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5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4" name="Google Shape;6514;p55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6515" name="Google Shape;6515;p55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5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5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5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5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5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5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5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5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4" name="Google Shape;6524;p55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6525" name="Google Shape;6525;p55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5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5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5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5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5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5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2" name="Google Shape;6532;p55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6533" name="Google Shape;6533;p55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5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5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5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7" name="Google Shape;6537;p55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6538" name="Google Shape;6538;p55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5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5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5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5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5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5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5" name="Google Shape;6545;p55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6546" name="Google Shape;6546;p55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5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5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5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5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5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5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3" name="Google Shape;6553;p55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6554" name="Google Shape;6554;p55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5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5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5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5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5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5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1" name="Google Shape;6561;p55"/>
          <p:cNvSpPr/>
          <p:nvPr/>
        </p:nvSpPr>
        <p:spPr>
          <a:xfrm>
            <a:off x="4561689" y="3882759"/>
            <a:ext cx="7530" cy="846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2" name="Google Shape;6562;p55"/>
          <p:cNvSpPr/>
          <p:nvPr/>
        </p:nvSpPr>
        <p:spPr>
          <a:xfrm>
            <a:off x="4562111" y="3883578"/>
            <a:ext cx="6685" cy="872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3" name="Google Shape;6563;p55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6564" name="Google Shape;6564;p55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5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5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5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5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5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5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1" name="Google Shape;6571;p55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6572" name="Google Shape;6572;p55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5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5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5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5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5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5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5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0" name="Google Shape;6580;p55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6581" name="Google Shape;6581;p55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5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5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5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5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5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7" name="Google Shape;6587;p55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6588" name="Google Shape;6588;p55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5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5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5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5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3" name="Google Shape;6593;p55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6594" name="Google Shape;6594;p55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5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5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5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5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5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5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1" name="Google Shape;6601;p55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6602" name="Google Shape;6602;p55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5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5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5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5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5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8" name="Google Shape;6608;p55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6609" name="Google Shape;6609;p55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5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5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2" name="Google Shape;6612;p55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6613" name="Google Shape;6613;p55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5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5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5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5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5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5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5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1" name="Google Shape;6621;p55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6622" name="Google Shape;6622;p55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5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5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5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5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5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5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5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5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5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5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3" name="Google Shape;6633;p55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6634" name="Google Shape;6634;p55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5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5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5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5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5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0" name="Google Shape;6640;p55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6641" name="Google Shape;6641;p55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5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5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5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5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6" name="Google Shape;6646;p55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6647" name="Google Shape;6647;p55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5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5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5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5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5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5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5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5" name="Google Shape;6655;p55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6656" name="Google Shape;6656;p55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5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5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5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5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5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5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3" name="Google Shape;6663;p55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6664" name="Google Shape;6664;p55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5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5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5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5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5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5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5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2" name="Google Shape;6672;p55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6673" name="Google Shape;6673;p55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5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5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5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5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5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5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5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5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2" name="Google Shape;6682;p55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6683" name="Google Shape;6683;p55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5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5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5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5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688" name="Google Shape;6688;p55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689" name="Google Shape;6689;p55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690" name="Google Shape;6690;p5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92" name="Google Shape;6692;p55"/>
          <p:cNvSpPr/>
          <p:nvPr/>
        </p:nvSpPr>
        <p:spPr>
          <a:xfrm>
            <a:off x="2747818" y="2515053"/>
            <a:ext cx="319692" cy="33733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696" name="Shape 6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7" name="Google Shape;6697;p5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698" name="Google Shape;6698;p56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6699" name="Google Shape;6699;p56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6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1" name="Google Shape;6701;p56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6702" name="Google Shape;6702;p56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6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4" name="Google Shape;6704;p56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6705" name="Google Shape;6705;p56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6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6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6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6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6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1" name="Google Shape;6711;p56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6712" name="Google Shape;6712;p56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6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4" name="Google Shape;6714;p56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6715" name="Google Shape;6715;p56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6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6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6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6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6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6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6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3" name="Google Shape;6723;p56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6724" name="Google Shape;6724;p56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6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6" name="Google Shape;6726;p56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6727" name="Google Shape;6727;p56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6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9" name="Google Shape;6729;p56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6730" name="Google Shape;6730;p56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6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2" name="Google Shape;6732;p56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6733" name="Google Shape;6733;p56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6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5" name="Google Shape;6735;p56"/>
          <p:cNvSpPr/>
          <p:nvPr/>
        </p:nvSpPr>
        <p:spPr>
          <a:xfrm>
            <a:off x="7283043" y="1747658"/>
            <a:ext cx="331821" cy="332705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36" name="Google Shape;6736;p56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6737" name="Google Shape;6737;p56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6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9" name="Google Shape;6739;p56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6740" name="Google Shape;6740;p56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6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2" name="Google Shape;6742;p56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6743" name="Google Shape;6743;p56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6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5" name="Google Shape;6745;p56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6746" name="Google Shape;6746;p56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6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6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6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6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6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2" name="Google Shape;6752;p56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6753" name="Google Shape;6753;p56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6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6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6" name="Google Shape;6756;p56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6757" name="Google Shape;6757;p56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6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6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6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1" name="Google Shape;6761;p56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6762" name="Google Shape;6762;p56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6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6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6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6" name="Google Shape;6766;p56"/>
          <p:cNvSpPr/>
          <p:nvPr/>
        </p:nvSpPr>
        <p:spPr>
          <a:xfrm>
            <a:off x="5632801" y="2523575"/>
            <a:ext cx="333590" cy="332705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67" name="Google Shape;6767;p56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6768" name="Google Shape;6768;p56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6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6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71" name="Google Shape;6771;p56"/>
          <p:cNvSpPr/>
          <p:nvPr/>
        </p:nvSpPr>
        <p:spPr>
          <a:xfrm>
            <a:off x="1920983" y="1688671"/>
            <a:ext cx="330964" cy="330521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72" name="Google Shape;6772;p56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6773" name="Google Shape;6773;p56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6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6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6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6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6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6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80" name="Google Shape;6780;p56"/>
          <p:cNvSpPr/>
          <p:nvPr/>
        </p:nvSpPr>
        <p:spPr>
          <a:xfrm>
            <a:off x="1913589" y="2503535"/>
            <a:ext cx="345752" cy="332705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1" name="Google Shape;6781;p56"/>
          <p:cNvSpPr/>
          <p:nvPr/>
        </p:nvSpPr>
        <p:spPr>
          <a:xfrm>
            <a:off x="3988517" y="1718054"/>
            <a:ext cx="332705" cy="33182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82" name="Google Shape;6782;p56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6783" name="Google Shape;6783;p56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6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6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6" name="Google Shape;6786;p56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6787" name="Google Shape;6787;p56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6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6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6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1" name="Google Shape;6791;p56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6792" name="Google Shape;6792;p56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6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6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5" name="Google Shape;6795;p56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6796" name="Google Shape;6796;p56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6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6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9" name="Google Shape;6799;p56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6800" name="Google Shape;6800;p56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6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6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6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6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6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6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07" name="Google Shape;6807;p56"/>
          <p:cNvSpPr/>
          <p:nvPr/>
        </p:nvSpPr>
        <p:spPr>
          <a:xfrm>
            <a:off x="7303069" y="25431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8" name="Google Shape;6808;p56"/>
          <p:cNvSpPr/>
          <p:nvPr/>
        </p:nvSpPr>
        <p:spPr>
          <a:xfrm>
            <a:off x="2332159" y="169801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9" name="Google Shape;6809;p56"/>
          <p:cNvSpPr/>
          <p:nvPr/>
        </p:nvSpPr>
        <p:spPr>
          <a:xfrm>
            <a:off x="2481948" y="2096850"/>
            <a:ext cx="19184" cy="57524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0" name="Google Shape;6810;p56"/>
          <p:cNvSpPr/>
          <p:nvPr/>
        </p:nvSpPr>
        <p:spPr>
          <a:xfrm>
            <a:off x="2407924" y="2121367"/>
            <a:ext cx="51415" cy="36488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1" name="Google Shape;6811;p56"/>
          <p:cNvSpPr/>
          <p:nvPr/>
        </p:nvSpPr>
        <p:spPr>
          <a:xfrm>
            <a:off x="2526367" y="2123026"/>
            <a:ext cx="47932" cy="35686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12" name="Google Shape;6812;p56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6813" name="Google Shape;6813;p56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6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6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6" name="Google Shape;6816;p56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6817" name="Google Shape;6817;p56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6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6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6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6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2" name="Google Shape;6822;p56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6823" name="Google Shape;6823;p56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6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5" name="Google Shape;6825;p56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6826" name="Google Shape;6826;p56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6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6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6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6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6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2" name="Google Shape;6832;p56"/>
          <p:cNvSpPr/>
          <p:nvPr/>
        </p:nvSpPr>
        <p:spPr>
          <a:xfrm>
            <a:off x="6461002" y="1706500"/>
            <a:ext cx="330079" cy="33422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33" name="Google Shape;6833;p56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6834" name="Google Shape;6834;p56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6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6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6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6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6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6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1" name="Google Shape;6841;p56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6842" name="Google Shape;6842;p56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6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6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6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6" name="Google Shape;6846;p56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6847" name="Google Shape;6847;p56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6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6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6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6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6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6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54" name="Google Shape;6854;p56"/>
          <p:cNvSpPr/>
          <p:nvPr/>
        </p:nvSpPr>
        <p:spPr>
          <a:xfrm>
            <a:off x="2744635" y="1688450"/>
            <a:ext cx="331821" cy="33182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55" name="Google Shape;6855;p56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6856" name="Google Shape;6856;p56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6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6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6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60" name="Google Shape;6860;p56"/>
          <p:cNvSpPr/>
          <p:nvPr/>
        </p:nvSpPr>
        <p:spPr>
          <a:xfrm>
            <a:off x="2743336" y="2504724"/>
            <a:ext cx="334419" cy="331517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61" name="Google Shape;6861;p56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6862" name="Google Shape;6862;p56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6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4" name="Google Shape;6864;p56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6865" name="Google Shape;6865;p56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6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6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6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6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0" name="Google Shape;6870;p56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6871" name="Google Shape;6871;p56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6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6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6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6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6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6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78" name="Google Shape;6878;p56"/>
          <p:cNvSpPr/>
          <p:nvPr/>
        </p:nvSpPr>
        <p:spPr>
          <a:xfrm>
            <a:off x="6887812" y="1708462"/>
            <a:ext cx="291767" cy="33096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79" name="Google Shape;6879;p56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6880" name="Google Shape;6880;p56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6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6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6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4" name="Google Shape;6884;p56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6885" name="Google Shape;6885;p56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6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6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6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89" name="Google Shape;6889;p56"/>
          <p:cNvSpPr/>
          <p:nvPr/>
        </p:nvSpPr>
        <p:spPr>
          <a:xfrm>
            <a:off x="7730211" y="2131705"/>
            <a:ext cx="331821" cy="33182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90" name="Google Shape;6890;p56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6891" name="Google Shape;6891;p56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6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6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4" name="Google Shape;6894;p56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6895" name="Google Shape;6895;p56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6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6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6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9" name="Google Shape;6899;p56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6900" name="Google Shape;6900;p56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6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6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6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6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5" name="Google Shape;6905;p56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6906" name="Google Shape;6906;p56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6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6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9" name="Google Shape;6909;p56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6910" name="Google Shape;6910;p56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6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6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6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6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6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6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6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6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6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0" name="Google Shape;6920;p56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6921" name="Google Shape;6921;p56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6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6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6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5" name="Google Shape;6925;p56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6926" name="Google Shape;6926;p56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6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6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6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6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1" name="Google Shape;6931;p56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6932" name="Google Shape;6932;p56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6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6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6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6" name="Google Shape;6936;p56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6937" name="Google Shape;6937;p56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6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9" name="Google Shape;6939;p56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6940" name="Google Shape;6940;p56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6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6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6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6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5" name="Google Shape;6945;p56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946" name="Google Shape;6946;p56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6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6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6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6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6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6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6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6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6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6" name="Google Shape;6956;p56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957" name="Google Shape;6957;p56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6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9" name="Google Shape;6959;p56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960" name="Google Shape;6960;p56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6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6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3" name="Google Shape;6963;p56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964" name="Google Shape;6964;p56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6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6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6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6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6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6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6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6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3" name="Google Shape;6973;p56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974" name="Google Shape;6974;p56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6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6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7" name="Google Shape;6977;p56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978" name="Google Shape;6978;p56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6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6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6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2" name="Google Shape;6982;p56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983" name="Google Shape;6983;p56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6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6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6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6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8" name="Google Shape;6988;p56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989" name="Google Shape;6989;p56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6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6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6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6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4" name="Google Shape;6994;p56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995" name="Google Shape;6995;p56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6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7" name="Google Shape;6997;p56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998" name="Google Shape;6998;p56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6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6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6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6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3" name="Google Shape;7003;p56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7004" name="Google Shape;7004;p56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6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6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6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6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6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6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6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6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3" name="Google Shape;7013;p56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7014" name="Google Shape;7014;p56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6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6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6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6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6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6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6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6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6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6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5" name="Google Shape;7025;p56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7026" name="Google Shape;7026;p56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6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6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6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0" name="Google Shape;7030;p56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7031" name="Google Shape;7031;p56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6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6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6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6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6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7" name="Google Shape;7037;p56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7038" name="Google Shape;7038;p56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6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6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6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6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6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4" name="Google Shape;7044;p56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7045" name="Google Shape;7045;p56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6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6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6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6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6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6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6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3" name="Google Shape;7053;p56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7054" name="Google Shape;7054;p56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6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6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6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6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6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0" name="Google Shape;7060;p56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7061" name="Google Shape;7061;p56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6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6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6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5" name="Google Shape;7065;p56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7066" name="Google Shape;7066;p56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6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6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6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6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6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6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6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6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6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6" name="Google Shape;7076;p56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7077" name="Google Shape;7077;p56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6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6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6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6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6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3" name="Google Shape;7083;p56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7084" name="Google Shape;7084;p56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6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6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6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6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6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6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1" name="Google Shape;7091;p56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7092" name="Google Shape;7092;p56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6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6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6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6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6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6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6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6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6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6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3" name="Google Shape;7103;p56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7104" name="Google Shape;7104;p56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6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6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6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6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6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6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1" name="Google Shape;7111;p56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7112" name="Google Shape;7112;p56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6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6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6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6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6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6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6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6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6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6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6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6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5" name="Google Shape;7125;p56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7126" name="Google Shape;7126;p56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6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6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6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6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1" name="Google Shape;7131;p56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7132" name="Google Shape;7132;p56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6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6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6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6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7" name="Google Shape;7137;p56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7138" name="Google Shape;7138;p56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6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6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1" name="Google Shape;7141;p56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7142" name="Google Shape;7142;p56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6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4" name="Google Shape;7144;p56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7145" name="Google Shape;7145;p56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6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6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6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6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6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1" name="Google Shape;7151;p56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7152" name="Google Shape;7152;p56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6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6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5" name="Google Shape;7155;p56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7156" name="Google Shape;7156;p56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6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6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6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0" name="Google Shape;7160;p56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7161" name="Google Shape;7161;p56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6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6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6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6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6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6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6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6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6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1" name="Google Shape;7171;p56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7172" name="Google Shape;7172;p56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6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6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6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6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6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8" name="Google Shape;7178;p56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7179" name="Google Shape;7179;p56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6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6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6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6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6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5" name="Google Shape;7185;p56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7186" name="Google Shape;7186;p56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6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6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6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6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6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2" name="Google Shape;7192;p56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7193" name="Google Shape;7193;p56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6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6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6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7" name="Google Shape;7197;p56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7198" name="Google Shape;7198;p56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6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6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1" name="Google Shape;7201;p56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7202" name="Google Shape;7202;p56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6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6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6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6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6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8" name="Google Shape;7208;p56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7209" name="Google Shape;7209;p56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6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6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6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3" name="Google Shape;7213;p56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7214" name="Google Shape;7214;p56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6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6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7" name="Google Shape;7217;p56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7218" name="Google Shape;7218;p56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6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6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221" name="Google Shape;7221;p56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7222" name="Google Shape;7222;p56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7223" name="Google Shape;7223;p56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6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6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6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6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231" name="Shape 7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2" name="Google Shape;7232;p5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233" name="Google Shape;7233;p57"/>
          <p:cNvSpPr/>
          <p:nvPr/>
        </p:nvSpPr>
        <p:spPr>
          <a:xfrm>
            <a:off x="1179006" y="1683910"/>
            <a:ext cx="297772" cy="343672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4" name="Google Shape;7234;p57"/>
          <p:cNvSpPr/>
          <p:nvPr/>
        </p:nvSpPr>
        <p:spPr>
          <a:xfrm>
            <a:off x="1151710" y="2099169"/>
            <a:ext cx="352365" cy="311637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5" name="Google Shape;7235;p57"/>
          <p:cNvSpPr/>
          <p:nvPr/>
        </p:nvSpPr>
        <p:spPr>
          <a:xfrm>
            <a:off x="1159373" y="2477627"/>
            <a:ext cx="337038" cy="343537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6" name="Google Shape;7236;p57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7237" name="Google Shape;7237;p57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7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7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7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1" name="Google Shape;7241;p57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7242" name="Google Shape;7242;p57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7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4" name="Google Shape;7244;p57"/>
          <p:cNvSpPr/>
          <p:nvPr/>
        </p:nvSpPr>
        <p:spPr>
          <a:xfrm>
            <a:off x="3118588" y="2277702"/>
            <a:ext cx="0" cy="27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5" name="Google Shape;7245;p57"/>
          <p:cNvSpPr/>
          <p:nvPr/>
        </p:nvSpPr>
        <p:spPr>
          <a:xfrm>
            <a:off x="3150235" y="2503353"/>
            <a:ext cx="346380" cy="343564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6" name="Google Shape;7246;p57"/>
          <p:cNvSpPr/>
          <p:nvPr/>
        </p:nvSpPr>
        <p:spPr>
          <a:xfrm>
            <a:off x="5251993" y="1681364"/>
            <a:ext cx="213309" cy="342995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7" name="Google Shape;7247;p57"/>
          <p:cNvSpPr/>
          <p:nvPr/>
        </p:nvSpPr>
        <p:spPr>
          <a:xfrm>
            <a:off x="5207637" y="2076991"/>
            <a:ext cx="302023" cy="344918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8" name="Google Shape;7248;p57"/>
          <p:cNvSpPr/>
          <p:nvPr/>
        </p:nvSpPr>
        <p:spPr>
          <a:xfrm>
            <a:off x="5185478" y="2476192"/>
            <a:ext cx="342995" cy="344133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9" name="Google Shape;7249;p57"/>
          <p:cNvSpPr/>
          <p:nvPr/>
        </p:nvSpPr>
        <p:spPr>
          <a:xfrm>
            <a:off x="7226080" y="1681581"/>
            <a:ext cx="344701" cy="342562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50" name="Google Shape;7250;p57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7251" name="Google Shape;7251;p57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7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7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4" name="Google Shape;7254;p57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7255" name="Google Shape;7255;p57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7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7" name="Google Shape;7257;p57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7258" name="Google Shape;7258;p57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7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7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7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7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63" name="Google Shape;7263;p57"/>
          <p:cNvSpPr/>
          <p:nvPr/>
        </p:nvSpPr>
        <p:spPr>
          <a:xfrm>
            <a:off x="3566893" y="1707387"/>
            <a:ext cx="345541" cy="343185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4" name="Google Shape;7264;p57"/>
          <p:cNvSpPr/>
          <p:nvPr/>
        </p:nvSpPr>
        <p:spPr>
          <a:xfrm>
            <a:off x="3558112" y="2135211"/>
            <a:ext cx="349819" cy="29265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5" name="Google Shape;7265;p57"/>
          <p:cNvSpPr/>
          <p:nvPr/>
        </p:nvSpPr>
        <p:spPr>
          <a:xfrm>
            <a:off x="3566880" y="2503353"/>
            <a:ext cx="345568" cy="342643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6" name="Google Shape;7266;p57"/>
          <p:cNvSpPr/>
          <p:nvPr/>
        </p:nvSpPr>
        <p:spPr>
          <a:xfrm>
            <a:off x="5641131" y="1681364"/>
            <a:ext cx="247457" cy="34128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7" name="Google Shape;7267;p57"/>
          <p:cNvSpPr/>
          <p:nvPr/>
        </p:nvSpPr>
        <p:spPr>
          <a:xfrm>
            <a:off x="5537185" y="2402239"/>
            <a:ext cx="27" cy="27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8" name="Google Shape;7268;p57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7269" name="Google Shape;7269;p57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7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1" name="Google Shape;7271;p57"/>
          <p:cNvSpPr/>
          <p:nvPr/>
        </p:nvSpPr>
        <p:spPr>
          <a:xfrm>
            <a:off x="5589971" y="2504625"/>
            <a:ext cx="344674" cy="29265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2" name="Google Shape;7272;p57"/>
          <p:cNvSpPr/>
          <p:nvPr/>
        </p:nvSpPr>
        <p:spPr>
          <a:xfrm>
            <a:off x="7264898" y="2067188"/>
            <a:ext cx="267063" cy="345324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73" name="Google Shape;7273;p57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7274" name="Google Shape;7274;p57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7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7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7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8" name="Google Shape;7278;p57"/>
          <p:cNvSpPr/>
          <p:nvPr/>
        </p:nvSpPr>
        <p:spPr>
          <a:xfrm>
            <a:off x="1956643" y="2080620"/>
            <a:ext cx="298638" cy="342995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9" name="Google Shape;7279;p57"/>
          <p:cNvSpPr/>
          <p:nvPr/>
        </p:nvSpPr>
        <p:spPr>
          <a:xfrm>
            <a:off x="1935918" y="2478467"/>
            <a:ext cx="340450" cy="342833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0" name="Google Shape;7280;p57"/>
          <p:cNvSpPr/>
          <p:nvPr/>
        </p:nvSpPr>
        <p:spPr>
          <a:xfrm>
            <a:off x="3971588" y="1715484"/>
            <a:ext cx="343862" cy="313126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1" name="Google Shape;7281;p57"/>
          <p:cNvSpPr/>
          <p:nvPr/>
        </p:nvSpPr>
        <p:spPr>
          <a:xfrm>
            <a:off x="3969029" y="2104503"/>
            <a:ext cx="348980" cy="343862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2" name="Google Shape;7282;p57"/>
          <p:cNvSpPr/>
          <p:nvPr/>
        </p:nvSpPr>
        <p:spPr>
          <a:xfrm>
            <a:off x="3969428" y="2502242"/>
            <a:ext cx="343862" cy="343835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3" name="Google Shape;7283;p57"/>
          <p:cNvSpPr/>
          <p:nvPr/>
        </p:nvSpPr>
        <p:spPr>
          <a:xfrm>
            <a:off x="5996142" y="1678575"/>
            <a:ext cx="344701" cy="345568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84" name="Google Shape;7284;p57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7285" name="Google Shape;7285;p57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7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7" name="Google Shape;7287;p57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7288" name="Google Shape;7288;p57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7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0" name="Google Shape;7290;p57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7291" name="Google Shape;7291;p57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7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93" name="Google Shape;7293;p57"/>
          <p:cNvSpPr/>
          <p:nvPr/>
        </p:nvSpPr>
        <p:spPr>
          <a:xfrm>
            <a:off x="2340638" y="1683287"/>
            <a:ext cx="345541" cy="342779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94" name="Google Shape;7294;p57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7295" name="Google Shape;7295;p57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7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97" name="Google Shape;7297;p57"/>
          <p:cNvSpPr/>
          <p:nvPr/>
        </p:nvSpPr>
        <p:spPr>
          <a:xfrm>
            <a:off x="2339352" y="2477627"/>
            <a:ext cx="348113" cy="34527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98" name="Google Shape;7298;p57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7299" name="Google Shape;7299;p57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7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7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7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3" name="Google Shape;7303;p57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7304" name="Google Shape;7304;p57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7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7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7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8" name="Google Shape;7308;p57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7309" name="Google Shape;7309;p57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7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1" name="Google Shape;7311;p57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7312" name="Google Shape;7312;p57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7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4" name="Google Shape;7314;p57"/>
          <p:cNvSpPr/>
          <p:nvPr/>
        </p:nvSpPr>
        <p:spPr>
          <a:xfrm>
            <a:off x="6402341" y="2077749"/>
            <a:ext cx="344701" cy="34416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5" name="Google Shape;7315;p57"/>
          <p:cNvSpPr/>
          <p:nvPr/>
        </p:nvSpPr>
        <p:spPr>
          <a:xfrm>
            <a:off x="6476011" y="2474757"/>
            <a:ext cx="202233" cy="344701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16" name="Google Shape;7316;p57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7317" name="Google Shape;7317;p57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7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7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7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7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2" name="Google Shape;7322;p57"/>
          <p:cNvSpPr/>
          <p:nvPr/>
        </p:nvSpPr>
        <p:spPr>
          <a:xfrm>
            <a:off x="2740694" y="1681581"/>
            <a:ext cx="348113" cy="343835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23" name="Google Shape;7323;p57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7324" name="Google Shape;7324;p57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7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6" name="Google Shape;7326;p57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7327" name="Google Shape;7327;p57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7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7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0" name="Google Shape;7330;p57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7331" name="Google Shape;7331;p57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7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3" name="Google Shape;7333;p57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7334" name="Google Shape;7334;p57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7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36" name="Google Shape;7336;p57"/>
          <p:cNvSpPr/>
          <p:nvPr/>
        </p:nvSpPr>
        <p:spPr>
          <a:xfrm>
            <a:off x="4781825" y="2505086"/>
            <a:ext cx="342156" cy="343401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37" name="Google Shape;7337;p57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7338" name="Google Shape;7338;p57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7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7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1" name="Google Shape;7341;p57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7342" name="Google Shape;7342;p57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7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7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7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7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47" name="Google Shape;7347;p57"/>
          <p:cNvSpPr/>
          <p:nvPr/>
        </p:nvSpPr>
        <p:spPr>
          <a:xfrm>
            <a:off x="6800769" y="2473918"/>
            <a:ext cx="354938" cy="344701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8" name="Google Shape;7348;p57"/>
          <p:cNvSpPr/>
          <p:nvPr/>
        </p:nvSpPr>
        <p:spPr>
          <a:xfrm>
            <a:off x="7689189" y="2106209"/>
            <a:ext cx="247457" cy="343862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9" name="Google Shape;7349;p57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7350" name="Google Shape;7350;p57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7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7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3" name="Google Shape;7353;p57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7354" name="Google Shape;7354;p57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7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7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7" name="Google Shape;7357;p57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7358" name="Google Shape;7358;p57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7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7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1" name="Google Shape;7361;p57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7362" name="Google Shape;7362;p57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7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7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7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6" name="Google Shape;7366;p57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7367" name="Google Shape;7367;p57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7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7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0" name="Google Shape;7370;p57"/>
          <p:cNvSpPr/>
          <p:nvPr/>
        </p:nvSpPr>
        <p:spPr>
          <a:xfrm>
            <a:off x="3150976" y="3880708"/>
            <a:ext cx="345541" cy="335305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1" name="Google Shape;7371;p57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7372" name="Google Shape;7372;p57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7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4" name="Google Shape;7374;p57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7375" name="Google Shape;7375;p57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7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7" name="Google Shape;7377;p57"/>
          <p:cNvSpPr/>
          <p:nvPr/>
        </p:nvSpPr>
        <p:spPr>
          <a:xfrm>
            <a:off x="5190130" y="3854252"/>
            <a:ext cx="337038" cy="34386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8" name="Google Shape;7378;p57"/>
          <p:cNvSpPr/>
          <p:nvPr/>
        </p:nvSpPr>
        <p:spPr>
          <a:xfrm>
            <a:off x="7226933" y="3048267"/>
            <a:ext cx="342995" cy="341723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9" name="Google Shape;7379;p57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7380" name="Google Shape;7380;p57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7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7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7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4" name="Google Shape;7384;p57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7385" name="Google Shape;7385;p57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7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7" name="Google Shape;7387;p57"/>
          <p:cNvSpPr/>
          <p:nvPr/>
        </p:nvSpPr>
        <p:spPr>
          <a:xfrm>
            <a:off x="1545460" y="3851706"/>
            <a:ext cx="344674" cy="342995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88" name="Google Shape;7388;p57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7389" name="Google Shape;7389;p57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7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7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7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7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7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5" name="Google Shape;7395;p57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7396" name="Google Shape;7396;p57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7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7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7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7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7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7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3" name="Google Shape;7403;p57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7404" name="Google Shape;7404;p57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7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6" name="Google Shape;7406;p57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7407" name="Google Shape;7407;p57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7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7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7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1" name="Google Shape;7411;p57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7412" name="Google Shape;7412;p57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7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7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5" name="Google Shape;7415;p57"/>
          <p:cNvSpPr/>
          <p:nvPr/>
        </p:nvSpPr>
        <p:spPr>
          <a:xfrm>
            <a:off x="5593363" y="3908004"/>
            <a:ext cx="342995" cy="290108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6" name="Google Shape;7416;p57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7417" name="Google Shape;7417;p57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7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9" name="Google Shape;7419;p57"/>
          <p:cNvSpPr/>
          <p:nvPr/>
        </p:nvSpPr>
        <p:spPr>
          <a:xfrm>
            <a:off x="1937024" y="3058286"/>
            <a:ext cx="337877" cy="342481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0" name="Google Shape;7420;p57"/>
          <p:cNvSpPr/>
          <p:nvPr/>
        </p:nvSpPr>
        <p:spPr>
          <a:xfrm>
            <a:off x="1960055" y="3454996"/>
            <a:ext cx="291814" cy="344701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1" name="Google Shape;7421;p57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7422" name="Google Shape;7422;p57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7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4" name="Google Shape;7424;p57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7425" name="Google Shape;7425;p57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7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7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7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9" name="Google Shape;7429;p57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7430" name="Google Shape;7430;p57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7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7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3" name="Google Shape;7433;p57"/>
          <p:cNvSpPr/>
          <p:nvPr/>
        </p:nvSpPr>
        <p:spPr>
          <a:xfrm>
            <a:off x="3975433" y="3873803"/>
            <a:ext cx="336171" cy="344783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4" name="Google Shape;7434;p57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7435" name="Google Shape;7435;p57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7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7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8" name="Google Shape;7438;p57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7439" name="Google Shape;7439;p57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7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7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7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3" name="Google Shape;7443;p57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7444" name="Google Shape;7444;p57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7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6" name="Google Shape;7446;p57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7447" name="Google Shape;7447;p57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7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9" name="Google Shape;7449;p57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7450" name="Google Shape;7450;p57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7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7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7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7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5" name="Google Shape;7455;p57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7456" name="Google Shape;7456;p57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7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7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7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60" name="Google Shape;7460;p57"/>
          <p:cNvSpPr/>
          <p:nvPr/>
        </p:nvSpPr>
        <p:spPr>
          <a:xfrm>
            <a:off x="2341058" y="3853412"/>
            <a:ext cx="344701" cy="34237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1" name="Google Shape;7461;p57"/>
          <p:cNvSpPr/>
          <p:nvPr/>
        </p:nvSpPr>
        <p:spPr>
          <a:xfrm>
            <a:off x="4345433" y="3079625"/>
            <a:ext cx="406985" cy="34212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62" name="Google Shape;7462;p57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7463" name="Google Shape;7463;p57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7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5" name="Google Shape;7465;p57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7466" name="Google Shape;7466;p57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7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8" name="Google Shape;7468;p57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7469" name="Google Shape;7469;p57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7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1" name="Google Shape;7471;p57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7472" name="Google Shape;7472;p57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7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7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7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7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7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7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7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0" name="Google Shape;7480;p57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7481" name="Google Shape;7481;p57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7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3" name="Google Shape;7483;p57"/>
          <p:cNvSpPr/>
          <p:nvPr/>
        </p:nvSpPr>
        <p:spPr>
          <a:xfrm>
            <a:off x="7635018" y="3054035"/>
            <a:ext cx="355804" cy="343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84" name="Google Shape;7484;p57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7485" name="Google Shape;7485;p57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7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7" name="Google Shape;7487;p57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7488" name="Google Shape;7488;p57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7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0" name="Google Shape;7490;p57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7491" name="Google Shape;7491;p57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7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7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4" name="Google Shape;7494;p57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7495" name="Google Shape;7495;p57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7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7" name="Google Shape;7497;p57"/>
          <p:cNvSpPr/>
          <p:nvPr/>
        </p:nvSpPr>
        <p:spPr>
          <a:xfrm>
            <a:off x="4809895" y="3478041"/>
            <a:ext cx="292654" cy="342995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98" name="Google Shape;7498;p57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7499" name="Google Shape;7499;p57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7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7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2" name="Google Shape;7502;p57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7503" name="Google Shape;7503;p57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7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5" name="Google Shape;7505;p57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7506" name="Google Shape;7506;p57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7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8" name="Google Shape;7508;p57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7509" name="Google Shape;7509;p57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7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7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2" name="Google Shape;7512;p57"/>
          <p:cNvSpPr/>
          <p:nvPr/>
        </p:nvSpPr>
        <p:spPr>
          <a:xfrm>
            <a:off x="7689623" y="3472923"/>
            <a:ext cx="246590" cy="34212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516" name="Shape 7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7" name="Google Shape;7517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518" name="Google Shape;7518;p58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7519" name="Google Shape;7519;p58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8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1" name="Google Shape;7521;p58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7522" name="Google Shape;7522;p58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8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8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5" name="Google Shape;7525;p58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7526" name="Google Shape;7526;p58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8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8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8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8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1" name="Google Shape;7531;p58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7532" name="Google Shape;7532;p58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8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8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8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6" name="Google Shape;7536;p58"/>
          <p:cNvSpPr/>
          <p:nvPr/>
        </p:nvSpPr>
        <p:spPr>
          <a:xfrm>
            <a:off x="3138320" y="2107301"/>
            <a:ext cx="334919" cy="336896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37" name="Google Shape;7537;p58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7538" name="Google Shape;7538;p58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8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8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1" name="Google Shape;7541;p58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7542" name="Google Shape;7542;p58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8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8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5" name="Google Shape;7545;p58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7546" name="Google Shape;7546;p58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8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8" name="Google Shape;7548;p58"/>
          <p:cNvSpPr/>
          <p:nvPr/>
        </p:nvSpPr>
        <p:spPr>
          <a:xfrm>
            <a:off x="5239142" y="2503695"/>
            <a:ext cx="336724" cy="333114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49" name="Google Shape;7549;p58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7550" name="Google Shape;7550;p58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8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8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3" name="Google Shape;7553;p58"/>
          <p:cNvSpPr/>
          <p:nvPr/>
        </p:nvSpPr>
        <p:spPr>
          <a:xfrm>
            <a:off x="1446666" y="2108290"/>
            <a:ext cx="336724" cy="334919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4" name="Google Shape;7554;p58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7555" name="Google Shape;7555;p58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8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8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8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9" name="Google Shape;7559;p58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7560" name="Google Shape;7560;p58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8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8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8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4" name="Google Shape;7564;p58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7565" name="Google Shape;7565;p58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8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8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8" name="Google Shape;7568;p58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7569" name="Google Shape;7569;p58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8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1" name="Google Shape;7571;p58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7572" name="Google Shape;7572;p58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8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74" name="Google Shape;7574;p58"/>
          <p:cNvSpPr/>
          <p:nvPr/>
        </p:nvSpPr>
        <p:spPr>
          <a:xfrm>
            <a:off x="5686661" y="2108734"/>
            <a:ext cx="294318" cy="334031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75" name="Google Shape;7575;p58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7576" name="Google Shape;7576;p58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8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78" name="Google Shape;7578;p58"/>
          <p:cNvSpPr/>
          <p:nvPr/>
        </p:nvSpPr>
        <p:spPr>
          <a:xfrm>
            <a:off x="7352389" y="2108275"/>
            <a:ext cx="336724" cy="33494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79" name="Google Shape;7579;p58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7580" name="Google Shape;7580;p58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8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8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3" name="Google Shape;7583;p58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7584" name="Google Shape;7584;p58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8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8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8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8" name="Google Shape;7588;p58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7589" name="Google Shape;7589;p58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8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8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8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93" name="Google Shape;7593;p58"/>
          <p:cNvSpPr/>
          <p:nvPr/>
        </p:nvSpPr>
        <p:spPr>
          <a:xfrm>
            <a:off x="3984873" y="1681852"/>
            <a:ext cx="319561" cy="335607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4" name="Google Shape;7594;p58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7595" name="Google Shape;7595;p58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8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8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98" name="Google Shape;7598;p58"/>
          <p:cNvSpPr/>
          <p:nvPr/>
        </p:nvSpPr>
        <p:spPr>
          <a:xfrm>
            <a:off x="3976291" y="2501876"/>
            <a:ext cx="336724" cy="336753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9" name="Google Shape;7599;p58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7600" name="Google Shape;7600;p58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8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8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8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8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8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8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8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8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8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8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1" name="Google Shape;7611;p58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7612" name="Google Shape;7612;p58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8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8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15" name="Google Shape;7615;p58"/>
          <p:cNvSpPr/>
          <p:nvPr/>
        </p:nvSpPr>
        <p:spPr>
          <a:xfrm>
            <a:off x="6085979" y="2501890"/>
            <a:ext cx="339446" cy="336724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6" name="Google Shape;7616;p58"/>
          <p:cNvSpPr/>
          <p:nvPr/>
        </p:nvSpPr>
        <p:spPr>
          <a:xfrm>
            <a:off x="7353292" y="2503237"/>
            <a:ext cx="334919" cy="334031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17" name="Google Shape;7617;p58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7618" name="Google Shape;7618;p58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8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8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1" name="Google Shape;7621;p58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7622" name="Google Shape;7622;p58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8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8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5" name="Google Shape;7625;p58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7626" name="Google Shape;7626;p58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8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8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9" name="Google Shape;7629;p58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7630" name="Google Shape;7630;p58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8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32" name="Google Shape;7632;p58"/>
          <p:cNvSpPr/>
          <p:nvPr/>
        </p:nvSpPr>
        <p:spPr>
          <a:xfrm>
            <a:off x="4401325" y="2108748"/>
            <a:ext cx="334919" cy="334002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3" name="Google Shape;7633;p58"/>
          <p:cNvSpPr/>
          <p:nvPr/>
        </p:nvSpPr>
        <p:spPr>
          <a:xfrm>
            <a:off x="4400867" y="2502778"/>
            <a:ext cx="335836" cy="33494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34" name="Google Shape;7634;p58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7635" name="Google Shape;7635;p58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8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8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8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8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8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58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8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58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58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58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6" name="Google Shape;7646;p58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7647" name="Google Shape;7647;p58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58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58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0" name="Google Shape;7650;p58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7651" name="Google Shape;7651;p58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58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58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58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55" name="Google Shape;7655;p58"/>
          <p:cNvSpPr/>
          <p:nvPr/>
        </p:nvSpPr>
        <p:spPr>
          <a:xfrm>
            <a:off x="7777937" y="1683098"/>
            <a:ext cx="335836" cy="333114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56" name="Google Shape;7656;p58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7657" name="Google Shape;7657;p58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8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9" name="Google Shape;7659;p58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7660" name="Google Shape;7660;p58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58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58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58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58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5" name="Google Shape;7665;p58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7666" name="Google Shape;7666;p58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58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58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58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70" name="Google Shape;7670;p58"/>
          <p:cNvSpPr/>
          <p:nvPr/>
        </p:nvSpPr>
        <p:spPr>
          <a:xfrm>
            <a:off x="4825013" y="1682196"/>
            <a:ext cx="334031" cy="334919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1" name="Google Shape;7671;p58"/>
          <p:cNvSpPr/>
          <p:nvPr/>
        </p:nvSpPr>
        <p:spPr>
          <a:xfrm>
            <a:off x="4825013" y="2108748"/>
            <a:ext cx="334031" cy="334002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2" name="Google Shape;7672;p58"/>
          <p:cNvSpPr/>
          <p:nvPr/>
        </p:nvSpPr>
        <p:spPr>
          <a:xfrm>
            <a:off x="4816446" y="250290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73" name="Google Shape;7673;p58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7674" name="Google Shape;7674;p58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58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6" name="Google Shape;7676;p58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7677" name="Google Shape;7677;p58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58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58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58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1" name="Google Shape;7681;p58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7682" name="Google Shape;7682;p58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58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58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5" name="Google Shape;7685;p58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7686" name="Google Shape;7686;p58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58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58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9" name="Google Shape;7689;p58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7690" name="Google Shape;7690;p58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58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58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58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58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58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58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7" name="Google Shape;7697;p58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7698" name="Google Shape;7698;p58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58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58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58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58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58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58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5" name="Google Shape;7705;p58"/>
          <p:cNvSpPr/>
          <p:nvPr/>
        </p:nvSpPr>
        <p:spPr>
          <a:xfrm>
            <a:off x="1024325" y="3885087"/>
            <a:ext cx="335836" cy="334031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06" name="Google Shape;7706;p58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7707" name="Google Shape;7707;p58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58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58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58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58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2" name="Google Shape;7712;p58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7713" name="Google Shape;7713;p58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58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58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58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58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8" name="Google Shape;7718;p58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7719" name="Google Shape;7719;p58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58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58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2" name="Google Shape;7722;p58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7723" name="Google Shape;7723;p58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58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58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58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27" name="Google Shape;7727;p58"/>
          <p:cNvSpPr/>
          <p:nvPr/>
        </p:nvSpPr>
        <p:spPr>
          <a:xfrm>
            <a:off x="5235975" y="3473306"/>
            <a:ext cx="343056" cy="335177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8" name="Google Shape;7728;p58"/>
          <p:cNvSpPr/>
          <p:nvPr/>
        </p:nvSpPr>
        <p:spPr>
          <a:xfrm>
            <a:off x="5240488" y="3884643"/>
            <a:ext cx="334031" cy="334919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29" name="Google Shape;7729;p58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7730" name="Google Shape;7730;p58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58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58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58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58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5" name="Google Shape;7735;p58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7736" name="Google Shape;7736;p58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58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58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58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58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58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58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3" name="Google Shape;7743;p58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7744" name="Google Shape;7744;p58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58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58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7" name="Google Shape;7747;p58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7748" name="Google Shape;7748;p58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58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58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58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58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58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58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58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6" name="Google Shape;7756;p58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7757" name="Google Shape;7757;p58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58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58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58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58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58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58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4" name="Google Shape;7764;p58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7765" name="Google Shape;7765;p58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58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7" name="Google Shape;7767;p58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7768" name="Google Shape;7768;p58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58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58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58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58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58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58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58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58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58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8" name="Google Shape;7778;p58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7779" name="Google Shape;7779;p58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58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58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58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3" name="Google Shape;7783;p58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7784" name="Google Shape;7784;p58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58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58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58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58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58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58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1" name="Google Shape;7791;p58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7792" name="Google Shape;7792;p58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58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58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5" name="Google Shape;7795;p58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7796" name="Google Shape;7796;p58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58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58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58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58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58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2" name="Google Shape;7802;p58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7803" name="Google Shape;7803;p58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58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58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58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7" name="Google Shape;7807;p58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7808" name="Google Shape;7808;p58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58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0" name="Google Shape;7810;p58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7811" name="Google Shape;7811;p58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58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3" name="Google Shape;7813;p58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7814" name="Google Shape;7814;p58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58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58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58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58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58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58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1" name="Google Shape;7821;p58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7822" name="Google Shape;7822;p58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58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58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58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58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7" name="Google Shape;7827;p58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7828" name="Google Shape;7828;p58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58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58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58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2" name="Google Shape;7832;p58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7833" name="Google Shape;7833;p58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58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58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58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7" name="Google Shape;7837;p58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7838" name="Google Shape;7838;p58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58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58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58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2" name="Google Shape;7842;p58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7843" name="Google Shape;7843;p58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58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5" name="Google Shape;7845;p58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7846" name="Google Shape;7846;p58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58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58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58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58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1" name="Google Shape;7851;p58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7852" name="Google Shape;7852;p58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58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58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58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58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58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58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9" name="Google Shape;7859;p58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7860" name="Google Shape;7860;p58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58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58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3" name="Google Shape;7863;p58"/>
          <p:cNvSpPr/>
          <p:nvPr/>
        </p:nvSpPr>
        <p:spPr>
          <a:xfrm>
            <a:off x="2293583" y="3885101"/>
            <a:ext cx="334031" cy="334002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64" name="Google Shape;7864;p58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7865" name="Google Shape;7865;p58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58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58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58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58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0" name="Google Shape;7870;p58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7871" name="Google Shape;7871;p58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58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58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58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58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6" name="Google Shape;7876;p58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7877" name="Google Shape;7877;p58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58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58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58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58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58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58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58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58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6" name="Google Shape;7886;p58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7887" name="Google Shape;7887;p58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58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58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58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58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58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58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58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5" name="Google Shape;7895;p58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7896" name="Google Shape;7896;p58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58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58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58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0" name="Google Shape;7900;p58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7901" name="Google Shape;7901;p58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58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3" name="Google Shape;7903;p58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7904" name="Google Shape;7904;p58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58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58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58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58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58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0" name="Google Shape;7910;p58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7911" name="Google Shape;7911;p58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58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58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58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5" name="Google Shape;7915;p58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7916" name="Google Shape;7916;p58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58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58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9" name="Google Shape;7919;p58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7920" name="Google Shape;7920;p58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58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58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58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58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58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58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7" name="Google Shape;7927;p58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7928" name="Google Shape;7928;p58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58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0" name="Google Shape;7930;p58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7931" name="Google Shape;7931;p58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58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3" name="Google Shape;7933;p58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7934" name="Google Shape;7934;p58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58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6" name="Google Shape;7936;p58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7937" name="Google Shape;7937;p58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58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58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58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58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58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58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4" name="Google Shape;7944;p58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945" name="Google Shape;7945;p58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58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7" name="Google Shape;7947;p58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948" name="Google Shape;7948;p58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58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0" name="Google Shape;7950;p58"/>
          <p:cNvSpPr/>
          <p:nvPr/>
        </p:nvSpPr>
        <p:spPr>
          <a:xfrm>
            <a:off x="7778396" y="3473879"/>
            <a:ext cx="334919" cy="334031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1" name="Google Shape;7951;p58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952" name="Google Shape;7952;p58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58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58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958" name="Shape 7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9" name="Google Shape;7959;p5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960" name="Google Shape;7960;p59"/>
          <p:cNvSpPr/>
          <p:nvPr/>
        </p:nvSpPr>
        <p:spPr>
          <a:xfrm>
            <a:off x="1023243" y="1707705"/>
            <a:ext cx="334010" cy="297513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61" name="Google Shape;7961;p59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962" name="Google Shape;7962;p59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59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4" name="Google Shape;7964;p59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965" name="Google Shape;7965;p59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59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59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8" name="Google Shape;7968;p59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969" name="Google Shape;7969;p59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59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59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59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59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4" name="Google Shape;7974;p59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975" name="Google Shape;7975;p59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59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59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59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59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0" name="Google Shape;7980;p59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981" name="Google Shape;7981;p59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59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59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59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59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59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59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59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59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59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59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59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3" name="Google Shape;7993;p59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994" name="Google Shape;7994;p59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59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6" name="Google Shape;7996;p59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997" name="Google Shape;7997;p59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59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59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59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1" name="Google Shape;8001;p59"/>
          <p:cNvSpPr/>
          <p:nvPr/>
        </p:nvSpPr>
        <p:spPr>
          <a:xfrm>
            <a:off x="5270019" y="2529305"/>
            <a:ext cx="274332" cy="334915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2" name="Google Shape;8002;p59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8003" name="Google Shape;8003;p59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59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59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59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59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59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9" name="Google Shape;8009;p59"/>
          <p:cNvSpPr/>
          <p:nvPr/>
        </p:nvSpPr>
        <p:spPr>
          <a:xfrm>
            <a:off x="1457848" y="1689004"/>
            <a:ext cx="297513" cy="334915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0" name="Google Shape;8010;p59"/>
          <p:cNvSpPr/>
          <p:nvPr/>
        </p:nvSpPr>
        <p:spPr>
          <a:xfrm>
            <a:off x="1437367" y="2112159"/>
            <a:ext cx="338477" cy="334689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11" name="Google Shape;8011;p59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8012" name="Google Shape;8012;p59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59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59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59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59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7" name="Google Shape;8017;p59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8018" name="Google Shape;8018;p59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59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59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59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59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59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59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59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6" name="Google Shape;8026;p59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8027" name="Google Shape;8027;p59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59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9" name="Google Shape;8029;p59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8030" name="Google Shape;8030;p59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59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59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3" name="Google Shape;8033;p59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8034" name="Google Shape;8034;p59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59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6" name="Google Shape;8036;p59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8037" name="Google Shape;8037;p59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59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59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59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59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59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59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4" name="Google Shape;8044;p59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8045" name="Google Shape;8045;p59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59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7" name="Google Shape;8047;p59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8048" name="Google Shape;8048;p59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59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59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1" name="Google Shape;8051;p59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8052" name="Google Shape;8052;p59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59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4" name="Google Shape;8054;p59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8055" name="Google Shape;8055;p59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59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59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58" name="Google Shape;8058;p59"/>
          <p:cNvSpPr/>
          <p:nvPr/>
        </p:nvSpPr>
        <p:spPr>
          <a:xfrm>
            <a:off x="1862126" y="2535765"/>
            <a:ext cx="335819" cy="321995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9" name="Google Shape;8059;p59"/>
          <p:cNvSpPr/>
          <p:nvPr/>
        </p:nvSpPr>
        <p:spPr>
          <a:xfrm>
            <a:off x="3971900" y="1689004"/>
            <a:ext cx="334915" cy="334915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60" name="Google Shape;8060;p59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8061" name="Google Shape;8061;p59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59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59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59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59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59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7" name="Google Shape;8067;p59"/>
          <p:cNvSpPr/>
          <p:nvPr/>
        </p:nvSpPr>
        <p:spPr>
          <a:xfrm>
            <a:off x="3969681" y="2529419"/>
            <a:ext cx="339353" cy="334689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68" name="Google Shape;8068;p59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8069" name="Google Shape;8069;p59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59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59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2" name="Google Shape;8072;p59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8073" name="Google Shape;8073;p59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59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75" name="Google Shape;8075;p59"/>
          <p:cNvSpPr/>
          <p:nvPr/>
        </p:nvSpPr>
        <p:spPr>
          <a:xfrm>
            <a:off x="6078108" y="2530083"/>
            <a:ext cx="352725" cy="33336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76" name="Google Shape;8076;p59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8077" name="Google Shape;8077;p59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59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59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0" name="Google Shape;8080;p59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8081" name="Google Shape;8081;p59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59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3" name="Google Shape;8083;p59"/>
          <p:cNvSpPr/>
          <p:nvPr/>
        </p:nvSpPr>
        <p:spPr>
          <a:xfrm>
            <a:off x="2325643" y="2112470"/>
            <a:ext cx="257427" cy="334067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4" name="Google Shape;8084;p59"/>
          <p:cNvSpPr/>
          <p:nvPr/>
        </p:nvSpPr>
        <p:spPr>
          <a:xfrm>
            <a:off x="2286461" y="2529305"/>
            <a:ext cx="335791" cy="334915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5" name="Google Shape;8085;p59"/>
          <p:cNvSpPr/>
          <p:nvPr/>
        </p:nvSpPr>
        <p:spPr>
          <a:xfrm>
            <a:off x="4415734" y="1689895"/>
            <a:ext cx="304638" cy="333134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86" name="Google Shape;8086;p59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8087" name="Google Shape;8087;p59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59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9" name="Google Shape;8089;p59"/>
          <p:cNvSpPr/>
          <p:nvPr/>
        </p:nvSpPr>
        <p:spPr>
          <a:xfrm>
            <a:off x="4400157" y="2529687"/>
            <a:ext cx="335791" cy="334151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0" name="Google Shape;8090;p59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8091" name="Google Shape;8091;p59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59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93" name="Google Shape;8093;p59"/>
          <p:cNvSpPr/>
          <p:nvPr/>
        </p:nvSpPr>
        <p:spPr>
          <a:xfrm>
            <a:off x="6513129" y="2111607"/>
            <a:ext cx="334010" cy="335791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4" name="Google Shape;8094;p59"/>
          <p:cNvSpPr/>
          <p:nvPr/>
        </p:nvSpPr>
        <p:spPr>
          <a:xfrm>
            <a:off x="6510896" y="2539991"/>
            <a:ext cx="338477" cy="313543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5" name="Google Shape;8095;p59"/>
          <p:cNvSpPr/>
          <p:nvPr/>
        </p:nvSpPr>
        <p:spPr>
          <a:xfrm>
            <a:off x="7778709" y="1689004"/>
            <a:ext cx="336696" cy="334915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6" name="Google Shape;8096;p59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8097" name="Google Shape;8097;p59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59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59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0" name="Google Shape;8100;p59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8101" name="Google Shape;8101;p59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59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3" name="Google Shape;8103;p59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8104" name="Google Shape;8104;p59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59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06" name="Google Shape;8106;p59"/>
          <p:cNvSpPr/>
          <p:nvPr/>
        </p:nvSpPr>
        <p:spPr>
          <a:xfrm>
            <a:off x="4817871" y="1689457"/>
            <a:ext cx="334010" cy="33401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07" name="Google Shape;8107;p59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8108" name="Google Shape;8108;p59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59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59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59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59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59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59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59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59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17" name="Google Shape;8117;p59"/>
          <p:cNvSpPr/>
          <p:nvPr/>
        </p:nvSpPr>
        <p:spPr>
          <a:xfrm>
            <a:off x="4816090" y="2572063"/>
            <a:ext cx="337572" cy="249398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8" name="Google Shape;8118;p59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8119" name="Google Shape;8119;p59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59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59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59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3" name="Google Shape;8123;p59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8124" name="Google Shape;8124;p59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59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6" name="Google Shape;8126;p59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8127" name="Google Shape;8127;p59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59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29" name="Google Shape;8129;p59"/>
          <p:cNvSpPr/>
          <p:nvPr/>
        </p:nvSpPr>
        <p:spPr>
          <a:xfrm>
            <a:off x="7779599" y="2112498"/>
            <a:ext cx="334915" cy="33401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30" name="Google Shape;8130;p59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8131" name="Google Shape;8131;p59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59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59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4" name="Google Shape;8134;p59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8135" name="Google Shape;8135;p59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59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59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59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59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59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1" name="Google Shape;8141;p59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8142" name="Google Shape;8142;p59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59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4" name="Google Shape;8144;p59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8145" name="Google Shape;8145;p59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59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7" name="Google Shape;8147;p59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8148" name="Google Shape;8148;p59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59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59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59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59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3" name="Google Shape;8153;p59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8154" name="Google Shape;8154;p59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59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59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59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58" name="Google Shape;8158;p59"/>
          <p:cNvSpPr/>
          <p:nvPr/>
        </p:nvSpPr>
        <p:spPr>
          <a:xfrm>
            <a:off x="5239728" y="3037749"/>
            <a:ext cx="334915" cy="33401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59" name="Google Shape;8159;p59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8160" name="Google Shape;8160;p59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59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59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59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4" name="Google Shape;8164;p59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8165" name="Google Shape;8165;p59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59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59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8" name="Google Shape;8168;p59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8169" name="Google Shape;8169;p59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59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59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2" name="Google Shape;8172;p59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8173" name="Google Shape;8173;p59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59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59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59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59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59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59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59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59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82" name="Google Shape;8182;p59"/>
          <p:cNvSpPr/>
          <p:nvPr/>
        </p:nvSpPr>
        <p:spPr>
          <a:xfrm>
            <a:off x="1439162" y="3450769"/>
            <a:ext cx="334886" cy="332908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83" name="Google Shape;8183;p59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8184" name="Google Shape;8184;p59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59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59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7" name="Google Shape;8187;p59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8188" name="Google Shape;8188;p59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59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0" name="Google Shape;8190;p59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8191" name="Google Shape;8191;p59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59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93" name="Google Shape;8193;p59"/>
          <p:cNvSpPr/>
          <p:nvPr/>
        </p:nvSpPr>
        <p:spPr>
          <a:xfrm>
            <a:off x="3584025" y="3883959"/>
            <a:ext cx="274332" cy="334915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4" name="Google Shape;8194;p59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8195" name="Google Shape;8195;p59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59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7" name="Google Shape;8197;p59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8198" name="Google Shape;8198;p59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59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0" name="Google Shape;8200;p59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8201" name="Google Shape;8201;p59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59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3" name="Google Shape;8203;p59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8204" name="Google Shape;8204;p59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59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6" name="Google Shape;8206;p59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8207" name="Google Shape;8207;p59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59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59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59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1" name="Google Shape;8211;p59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8212" name="Google Shape;8212;p59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59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4" name="Google Shape;8214;p59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8215" name="Google Shape;8215;p59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59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7" name="Google Shape;8217;p59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8218" name="Google Shape;8218;p59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59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59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59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59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3" name="Google Shape;8223;p59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8224" name="Google Shape;8224;p59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59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59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59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59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59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59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59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2" name="Google Shape;8232;p59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8233" name="Google Shape;8233;p59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59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59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6" name="Google Shape;8236;p59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8237" name="Google Shape;8237;p59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59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59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59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1" name="Google Shape;8241;p59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8242" name="Google Shape;8242;p59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59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44" name="Google Shape;8244;p59"/>
          <p:cNvSpPr/>
          <p:nvPr/>
        </p:nvSpPr>
        <p:spPr>
          <a:xfrm>
            <a:off x="6076327" y="3887945"/>
            <a:ext cx="356287" cy="326943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45" name="Google Shape;8245;p59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8246" name="Google Shape;8246;p59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59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59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59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0" name="Google Shape;8250;p59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8251" name="Google Shape;8251;p59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59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59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59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5" name="Google Shape;8255;p59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8256" name="Google Shape;8256;p59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59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59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9" name="Google Shape;8259;p59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8260" name="Google Shape;8260;p59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59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2" name="Google Shape;8262;p59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8263" name="Google Shape;8263;p59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59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59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6" name="Google Shape;8266;p59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8267" name="Google Shape;8267;p59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59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9" name="Google Shape;8269;p59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8270" name="Google Shape;8270;p59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59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2" name="Google Shape;8272;p59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8273" name="Google Shape;8273;p59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59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59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59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77" name="Google Shape;8277;p59"/>
          <p:cNvSpPr/>
          <p:nvPr/>
        </p:nvSpPr>
        <p:spPr>
          <a:xfrm>
            <a:off x="6510896" y="3449270"/>
            <a:ext cx="338477" cy="335904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78" name="Google Shape;8278;p59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8279" name="Google Shape;8279;p59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59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59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2" name="Google Shape;8282;p59"/>
          <p:cNvSpPr/>
          <p:nvPr/>
        </p:nvSpPr>
        <p:spPr>
          <a:xfrm>
            <a:off x="7780052" y="3038187"/>
            <a:ext cx="334010" cy="333134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83" name="Google Shape;8283;p59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8284" name="Google Shape;8284;p59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59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59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7" name="Google Shape;8287;p59"/>
          <p:cNvSpPr/>
          <p:nvPr/>
        </p:nvSpPr>
        <p:spPr>
          <a:xfrm>
            <a:off x="2729030" y="3450203"/>
            <a:ext cx="293923" cy="334038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88" name="Google Shape;8288;p59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8289" name="Google Shape;8289;p59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59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59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2" name="Google Shape;8292;p59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8293" name="Google Shape;8293;p59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59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59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6" name="Google Shape;8296;p59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8297" name="Google Shape;8297;p59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59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59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59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59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2" name="Google Shape;8302;p59"/>
          <p:cNvSpPr/>
          <p:nvPr/>
        </p:nvSpPr>
        <p:spPr>
          <a:xfrm>
            <a:off x="4817419" y="3936625"/>
            <a:ext cx="334915" cy="22958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3" name="Google Shape;8303;p59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8304" name="Google Shape;8304;p59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59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59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7" name="Google Shape;8307;p59"/>
          <p:cNvSpPr/>
          <p:nvPr/>
        </p:nvSpPr>
        <p:spPr>
          <a:xfrm>
            <a:off x="6976180" y="3450203"/>
            <a:ext cx="255646" cy="334038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8" name="Google Shape;8308;p59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8309" name="Google Shape;8309;p59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59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59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59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59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59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59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59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59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59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59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0" name="Google Shape;8320;p59"/>
          <p:cNvSpPr/>
          <p:nvPr/>
        </p:nvSpPr>
        <p:spPr>
          <a:xfrm>
            <a:off x="7779147" y="3449327"/>
            <a:ext cx="335819" cy="335791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324" name="Shape 8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5" name="Google Shape;8325;p6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326" name="Google Shape;8326;p60"/>
          <p:cNvSpPr/>
          <p:nvPr/>
        </p:nvSpPr>
        <p:spPr>
          <a:xfrm>
            <a:off x="1072928" y="1676467"/>
            <a:ext cx="259238" cy="34009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7" name="Google Shape;8327;p60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8328" name="Google Shape;8328;p60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60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60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1" name="Google Shape;8331;p60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8332" name="Google Shape;8332;p60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60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60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60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60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60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60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60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60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60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60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60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44" name="Google Shape;8344;p60"/>
          <p:cNvSpPr/>
          <p:nvPr/>
        </p:nvSpPr>
        <p:spPr>
          <a:xfrm>
            <a:off x="3128634" y="1677457"/>
            <a:ext cx="339198" cy="33811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5" name="Google Shape;8345;p60"/>
          <p:cNvSpPr/>
          <p:nvPr/>
        </p:nvSpPr>
        <p:spPr>
          <a:xfrm>
            <a:off x="3128202" y="2096604"/>
            <a:ext cx="340063" cy="34095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6" name="Google Shape;8346;p60"/>
          <p:cNvSpPr/>
          <p:nvPr/>
        </p:nvSpPr>
        <p:spPr>
          <a:xfrm>
            <a:off x="3122485" y="2510800"/>
            <a:ext cx="351498" cy="340063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47" name="Google Shape;8347;p60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8348" name="Google Shape;8348;p60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60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60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60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2" name="Google Shape;8352;p60"/>
          <p:cNvSpPr/>
          <p:nvPr/>
        </p:nvSpPr>
        <p:spPr>
          <a:xfrm>
            <a:off x="5221706" y="2096618"/>
            <a:ext cx="340063" cy="340927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53" name="Google Shape;8353;p60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8354" name="Google Shape;8354;p60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60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60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60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60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9" name="Google Shape;8359;p60"/>
          <p:cNvSpPr/>
          <p:nvPr/>
        </p:nvSpPr>
        <p:spPr>
          <a:xfrm>
            <a:off x="7360389" y="1677346"/>
            <a:ext cx="258345" cy="338334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0" name="Google Shape;8360;p60"/>
          <p:cNvSpPr/>
          <p:nvPr/>
        </p:nvSpPr>
        <p:spPr>
          <a:xfrm>
            <a:off x="1451210" y="1676467"/>
            <a:ext cx="338334" cy="34009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1" name="Google Shape;8361;p60"/>
          <p:cNvSpPr/>
          <p:nvPr/>
        </p:nvSpPr>
        <p:spPr>
          <a:xfrm>
            <a:off x="1451210" y="2097148"/>
            <a:ext cx="338334" cy="339868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62" name="Google Shape;8362;p60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8363" name="Google Shape;8363;p60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60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5" name="Google Shape;8365;p60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8366" name="Google Shape;8366;p60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60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60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60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0" name="Google Shape;8370;p60"/>
          <p:cNvSpPr/>
          <p:nvPr/>
        </p:nvSpPr>
        <p:spPr>
          <a:xfrm>
            <a:off x="3540734" y="2511232"/>
            <a:ext cx="339198" cy="339198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1" name="Google Shape;8371;p60"/>
          <p:cNvSpPr/>
          <p:nvPr/>
        </p:nvSpPr>
        <p:spPr>
          <a:xfrm>
            <a:off x="5668006" y="1676481"/>
            <a:ext cx="297893" cy="340063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2" name="Google Shape;8372;p60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8373" name="Google Shape;8373;p60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60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60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6" name="Google Shape;8376;p60"/>
          <p:cNvSpPr/>
          <p:nvPr/>
        </p:nvSpPr>
        <p:spPr>
          <a:xfrm>
            <a:off x="5648678" y="2512543"/>
            <a:ext cx="336549" cy="336577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7" name="Google Shape;8377;p60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8378" name="Google Shape;8378;p60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60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60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1" name="Google Shape;8381;p60"/>
          <p:cNvSpPr/>
          <p:nvPr/>
        </p:nvSpPr>
        <p:spPr>
          <a:xfrm>
            <a:off x="1873789" y="1675812"/>
            <a:ext cx="342684" cy="341401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2" name="Google Shape;8382;p60"/>
          <p:cNvSpPr/>
          <p:nvPr/>
        </p:nvSpPr>
        <p:spPr>
          <a:xfrm>
            <a:off x="1875100" y="2138148"/>
            <a:ext cx="340063" cy="257871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83" name="Google Shape;8383;p60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8384" name="Google Shape;8384;p60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60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6" name="Google Shape;8386;p60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8387" name="Google Shape;8387;p60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60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9" name="Google Shape;8389;p60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8390" name="Google Shape;8390;p60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60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2" name="Google Shape;8392;p60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8393" name="Google Shape;8393;p60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60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60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60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60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60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60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60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60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2" name="Google Shape;8402;p60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8403" name="Google Shape;8403;p60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60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60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6" name="Google Shape;8406;p60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8407" name="Google Shape;8407;p60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60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60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60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60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60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60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60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5" name="Google Shape;8415;p60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8416" name="Google Shape;8416;p60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60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60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60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60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60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60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3" name="Google Shape;8423;p60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8424" name="Google Shape;8424;p60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60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26" name="Google Shape;8426;p60"/>
          <p:cNvSpPr/>
          <p:nvPr/>
        </p:nvSpPr>
        <p:spPr>
          <a:xfrm>
            <a:off x="2292485" y="2097706"/>
            <a:ext cx="339198" cy="338752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27" name="Google Shape;8427;p60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8428" name="Google Shape;8428;p60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60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60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60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60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60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60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5" name="Google Shape;8435;p60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8436" name="Google Shape;8436;p60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60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60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9" name="Google Shape;8439;p60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8440" name="Google Shape;8440;p60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60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60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43" name="Google Shape;8443;p60"/>
          <p:cNvSpPr/>
          <p:nvPr/>
        </p:nvSpPr>
        <p:spPr>
          <a:xfrm>
            <a:off x="6482095" y="1676035"/>
            <a:ext cx="338334" cy="34095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44" name="Google Shape;8444;p60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8445" name="Google Shape;8445;p60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60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60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8" name="Google Shape;8448;p60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8449" name="Google Shape;8449;p60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60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60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2" name="Google Shape;8452;p60"/>
          <p:cNvSpPr/>
          <p:nvPr/>
        </p:nvSpPr>
        <p:spPr>
          <a:xfrm>
            <a:off x="7738672" y="1677792"/>
            <a:ext cx="338306" cy="337441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3" name="Google Shape;8453;p60"/>
          <p:cNvSpPr/>
          <p:nvPr/>
        </p:nvSpPr>
        <p:spPr>
          <a:xfrm>
            <a:off x="2703720" y="1689325"/>
            <a:ext cx="340955" cy="31437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54" name="Google Shape;8454;p60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8455" name="Google Shape;8455;p60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60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60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60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60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0" name="Google Shape;8460;p60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8461" name="Google Shape;8461;p60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60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60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60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60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60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7" name="Google Shape;8467;p60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8468" name="Google Shape;8468;p60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60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60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1" name="Google Shape;8471;p60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8472" name="Google Shape;8472;p60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60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4" name="Google Shape;8474;p60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8475" name="Google Shape;8475;p60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60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60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8" name="Google Shape;8478;p60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8479" name="Google Shape;8479;p60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60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60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60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60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84" name="Google Shape;8484;p60"/>
          <p:cNvSpPr/>
          <p:nvPr/>
        </p:nvSpPr>
        <p:spPr>
          <a:xfrm>
            <a:off x="6898616" y="2096618"/>
            <a:ext cx="340955" cy="340927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5" name="Google Shape;8485;p60"/>
          <p:cNvSpPr/>
          <p:nvPr/>
        </p:nvSpPr>
        <p:spPr>
          <a:xfrm>
            <a:off x="6928487" y="2510465"/>
            <a:ext cx="281215" cy="340732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6" name="Google Shape;8486;p60"/>
          <p:cNvSpPr/>
          <p:nvPr/>
        </p:nvSpPr>
        <p:spPr>
          <a:xfrm>
            <a:off x="7737361" y="2098138"/>
            <a:ext cx="340927" cy="337887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7" name="Google Shape;8487;p60"/>
          <p:cNvSpPr/>
          <p:nvPr/>
        </p:nvSpPr>
        <p:spPr>
          <a:xfrm>
            <a:off x="1072928" y="3036728"/>
            <a:ext cx="259238" cy="337441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88" name="Google Shape;8488;p60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8489" name="Google Shape;8489;p60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60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60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60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3" name="Google Shape;8493;p60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8494" name="Google Shape;8494;p60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60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60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60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60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60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60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60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60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60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60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60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6" name="Google Shape;8506;p60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8507" name="Google Shape;8507;p60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60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60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60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60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60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60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60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60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6" name="Google Shape;8516;p60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8517" name="Google Shape;8517;p60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60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60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0" name="Google Shape;8520;p60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8521" name="Google Shape;8521;p60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60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60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60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60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60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60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8528" name="Google Shape;8528;p60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60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60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60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60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3" name="Google Shape;8533;p60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8534" name="Google Shape;8534;p60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60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60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60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60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60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60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1" name="Google Shape;8541;p60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8542" name="Google Shape;8542;p60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60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60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60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60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60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8" name="Google Shape;8548;p60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8549" name="Google Shape;8549;p60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60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60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60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60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60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60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60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60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8" name="Google Shape;8558;p60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8559" name="Google Shape;8559;p60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60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60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2" name="Google Shape;8562;p60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8563" name="Google Shape;8563;p60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60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60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60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7" name="Google Shape;8567;p60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8568" name="Google Shape;8568;p60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60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0" name="Google Shape;8570;p60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8571" name="Google Shape;8571;p60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60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60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60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5" name="Google Shape;8575;p60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8576" name="Google Shape;8576;p60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60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60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60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0" name="Google Shape;8580;p60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8581" name="Google Shape;8581;p60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60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60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60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60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60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60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60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60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0" name="Google Shape;8590;p60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8591" name="Google Shape;8591;p60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60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3" name="Google Shape;8593;p60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8594" name="Google Shape;8594;p60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60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60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60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60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60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60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1" name="Google Shape;8601;p60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8602" name="Google Shape;8602;p60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60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60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60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60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60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60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60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60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60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60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60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60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60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60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60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60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9" name="Google Shape;8619;p60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8620" name="Google Shape;8620;p60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60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60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60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60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60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6" name="Google Shape;8626;p60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8627" name="Google Shape;8627;p60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60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9" name="Google Shape;8629;p60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8630" name="Google Shape;8630;p60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60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60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60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60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60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60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7" name="Google Shape;8637;p60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8638" name="Google Shape;8638;p60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60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60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60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60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60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4" name="Google Shape;8644;p60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8645" name="Google Shape;8645;p60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60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60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60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60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0" name="Google Shape;8650;p60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8651" name="Google Shape;8651;p60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60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60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60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60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60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60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8" name="Google Shape;8658;p60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8659" name="Google Shape;8659;p60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60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60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60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3" name="Google Shape;8663;p60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8664" name="Google Shape;8664;p60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60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60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7" name="Google Shape;8667;p60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8668" name="Google Shape;8668;p60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60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60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1" name="Google Shape;8671;p60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8672" name="Google Shape;8672;p60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60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60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60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60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60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60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60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60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81" name="Google Shape;8681;p60"/>
          <p:cNvSpPr/>
          <p:nvPr/>
        </p:nvSpPr>
        <p:spPr>
          <a:xfrm>
            <a:off x="7318651" y="3871339"/>
            <a:ext cx="341820" cy="340063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82" name="Google Shape;8682;p60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8683" name="Google Shape;8683;p60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60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60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60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60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60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60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0" name="Google Shape;8690;p60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8691" name="Google Shape;8691;p60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60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60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60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60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60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60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8698" name="Google Shape;8698;p60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60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60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60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60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60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60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60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6" name="Google Shape;8706;p60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8707" name="Google Shape;8707;p60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60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60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60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60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2" name="Google Shape;8712;p60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8713" name="Google Shape;8713;p60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60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60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60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60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60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9" name="Google Shape;8719;p60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8720" name="Google Shape;8720;p60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60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60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3" name="Google Shape;8723;p60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8724" name="Google Shape;8724;p60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60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60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60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60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60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60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1" name="Google Shape;8731;p60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8732" name="Google Shape;8732;p60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60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60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60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60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60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60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9" name="Google Shape;8739;p60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8740" name="Google Shape;8740;p60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60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60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60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60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60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60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7" name="Google Shape;8747;p60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8748" name="Google Shape;8748;p60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60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60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60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60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3" name="Google Shape;8753;p60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8754" name="Google Shape;8754;p60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60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60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7" name="Google Shape;8757;p60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8758" name="Google Shape;8758;p60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60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60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60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60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3" name="Google Shape;8763;p60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8764" name="Google Shape;8764;p60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60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60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60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60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60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0" name="Google Shape;8770;p60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8771" name="Google Shape;8771;p60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60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60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60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60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60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60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8" name="Google Shape;8778;p60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8779" name="Google Shape;8779;p60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60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60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60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3" name="Google Shape;8783;p60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8784" name="Google Shape;8784;p60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60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60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60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60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60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60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1" name="Google Shape;8791;p60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8792" name="Google Shape;8792;p60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60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60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60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6" name="Google Shape;8796;p60"/>
          <p:cNvSpPr/>
          <p:nvPr/>
        </p:nvSpPr>
        <p:spPr>
          <a:xfrm>
            <a:off x="6899927" y="3453643"/>
            <a:ext cx="338334" cy="34009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7" name="Google Shape;8797;p60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8798" name="Google Shape;8798;p60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60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60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60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02" name="Google Shape;8802;p60"/>
          <p:cNvSpPr/>
          <p:nvPr/>
        </p:nvSpPr>
        <p:spPr>
          <a:xfrm>
            <a:off x="7738239" y="3454536"/>
            <a:ext cx="339170" cy="338306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03" name="Google Shape;8803;p60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8804" name="Google Shape;8804;p60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60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60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07" name="Google Shape;8807;p60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8808" name="Google Shape;8808;p60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9" name="Google Shape;8809;p60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10" name="Google Shape;8810;p60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8811" name="Google Shape;8811;p60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60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60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60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60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60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60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8" name="Google Shape;8818;p60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8819" name="Google Shape;8819;p60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60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60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60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60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8824" name="Google Shape;8824;p60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828" name="Shape 8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9" name="Google Shape;8829;p6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830" name="Google Shape;8830;p61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8831" name="Google Shape;8831;p61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61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61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61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61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6" name="Google Shape;8836;p61"/>
          <p:cNvSpPr/>
          <p:nvPr/>
        </p:nvSpPr>
        <p:spPr>
          <a:xfrm>
            <a:off x="1625205" y="207748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7" name="Google Shape;8837;p61"/>
          <p:cNvSpPr/>
          <p:nvPr/>
        </p:nvSpPr>
        <p:spPr>
          <a:xfrm>
            <a:off x="2110077" y="250880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8" name="Google Shape;8838;p61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8839" name="Google Shape;8839;p61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61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61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2" name="Google Shape;8842;p61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8843" name="Google Shape;8843;p61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61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5" name="Google Shape;8845;p61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8846" name="Google Shape;8846;p61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61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61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61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0" name="Google Shape;8850;p61"/>
          <p:cNvSpPr/>
          <p:nvPr/>
        </p:nvSpPr>
        <p:spPr>
          <a:xfrm>
            <a:off x="5042839" y="1669563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51" name="Google Shape;8851;p61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8852" name="Google Shape;8852;p61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61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4" name="Google Shape;8854;p61"/>
          <p:cNvSpPr/>
          <p:nvPr/>
        </p:nvSpPr>
        <p:spPr>
          <a:xfrm>
            <a:off x="5484357" y="25076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55" name="Google Shape;8855;p61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8856" name="Google Shape;8856;p61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61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8" name="Google Shape;8858;p61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8859" name="Google Shape;8859;p61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61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61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61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61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61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61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61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7" name="Google Shape;8867;p61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8868" name="Google Shape;8868;p61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61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0" name="Google Shape;8870;p61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8871" name="Google Shape;8871;p61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61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61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4" name="Google Shape;8874;p61"/>
          <p:cNvSpPr/>
          <p:nvPr/>
        </p:nvSpPr>
        <p:spPr>
          <a:xfrm>
            <a:off x="3759294" y="170085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5" name="Google Shape;8875;p61"/>
          <p:cNvSpPr/>
          <p:nvPr/>
        </p:nvSpPr>
        <p:spPr>
          <a:xfrm>
            <a:off x="3758920" y="207795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76" name="Google Shape;8876;p61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8877" name="Google Shape;8877;p61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61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9" name="Google Shape;8879;p61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8880" name="Google Shape;8880;p61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61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61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61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61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61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86" name="Google Shape;8886;p61"/>
          <p:cNvSpPr/>
          <p:nvPr/>
        </p:nvSpPr>
        <p:spPr>
          <a:xfrm>
            <a:off x="5479729" y="2077397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87" name="Google Shape;8887;p61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8888" name="Google Shape;8888;p61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61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61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61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2" name="Google Shape;8892;p61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8893" name="Google Shape;8893;p61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61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61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96" name="Google Shape;8896;p61"/>
          <p:cNvSpPr/>
          <p:nvPr/>
        </p:nvSpPr>
        <p:spPr>
          <a:xfrm>
            <a:off x="2501321" y="167004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97" name="Google Shape;8897;p61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8898" name="Google Shape;8898;p61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61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61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61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61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61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61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61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06" name="Google Shape;8906;p61"/>
          <p:cNvSpPr/>
          <p:nvPr/>
        </p:nvSpPr>
        <p:spPr>
          <a:xfrm>
            <a:off x="2908227" y="250804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07" name="Google Shape;8907;p61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8908" name="Google Shape;8908;p61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61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61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61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12" name="Google Shape;8912;p61"/>
          <p:cNvSpPr/>
          <p:nvPr/>
        </p:nvSpPr>
        <p:spPr>
          <a:xfrm>
            <a:off x="4188590" y="207862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3" name="Google Shape;8913;p61"/>
          <p:cNvSpPr/>
          <p:nvPr/>
        </p:nvSpPr>
        <p:spPr>
          <a:xfrm>
            <a:off x="4616792" y="252895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14" name="Google Shape;8914;p61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8915" name="Google Shape;8915;p61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61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7" name="Google Shape;8917;p61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8918" name="Google Shape;8918;p61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61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61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21" name="Google Shape;8921;p61"/>
          <p:cNvSpPr/>
          <p:nvPr/>
        </p:nvSpPr>
        <p:spPr>
          <a:xfrm>
            <a:off x="7181693" y="2107916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22" name="Google Shape;8922;p61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8923" name="Google Shape;8923;p61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61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61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6" name="Google Shape;8926;p61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8927" name="Google Shape;8927;p61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61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61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61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61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61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3" name="Google Shape;8933;p61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8934" name="Google Shape;8934;p61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61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61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61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8" name="Google Shape;8938;p61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8939" name="Google Shape;8939;p61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61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41" name="Google Shape;8941;p61"/>
          <p:cNvSpPr/>
          <p:nvPr/>
        </p:nvSpPr>
        <p:spPr>
          <a:xfrm>
            <a:off x="4651793" y="207740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42" name="Google Shape;8942;p61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8943" name="Google Shape;8943;p61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61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61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61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61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61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9" name="Google Shape;8949;p61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950" name="Google Shape;8950;p61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61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2" name="Google Shape;8952;p61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953" name="Google Shape;8953;p61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61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55" name="Google Shape;8955;p61"/>
          <p:cNvSpPr/>
          <p:nvPr/>
        </p:nvSpPr>
        <p:spPr>
          <a:xfrm>
            <a:off x="6749502" y="2507674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6" name="Google Shape;8956;p61"/>
          <p:cNvSpPr/>
          <p:nvPr/>
        </p:nvSpPr>
        <p:spPr>
          <a:xfrm>
            <a:off x="7202252" y="1669672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57" name="Google Shape;8957;p61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958" name="Google Shape;8958;p61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61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0" name="Google Shape;8960;p61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961" name="Google Shape;8961;p61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61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61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61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61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61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67" name="Google Shape;8967;p61"/>
          <p:cNvSpPr/>
          <p:nvPr/>
        </p:nvSpPr>
        <p:spPr>
          <a:xfrm>
            <a:off x="2089916" y="3890329"/>
            <a:ext cx="260187" cy="339286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68" name="Google Shape;8968;p61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969" name="Google Shape;8969;p61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61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61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2" name="Google Shape;8972;p61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973" name="Google Shape;8973;p61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61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61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61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61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61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61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0" name="Google Shape;8980;p61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981" name="Google Shape;8981;p61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61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61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61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61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61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7" name="Google Shape;8987;p61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988" name="Google Shape;8988;p61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61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61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61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61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61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4" name="Google Shape;8994;p61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995" name="Google Shape;8995;p61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61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61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8" name="Google Shape;8998;p61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999" name="Google Shape;8999;p61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61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61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61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61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4" name="Google Shape;9004;p61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9005" name="Google Shape;9005;p61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61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61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61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61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61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61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9012" name="Google Shape;9012;p61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61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61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61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61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7" name="Google Shape;9017;p61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9018" name="Google Shape;9018;p61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61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61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61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61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61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61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61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61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61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8" name="Google Shape;9028;p61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9029" name="Google Shape;9029;p61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61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61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61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61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61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61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61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61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61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61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0" name="Google Shape;9040;p61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9041" name="Google Shape;9041;p61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61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61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61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61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46" name="Google Shape;9046;p61"/>
          <p:cNvSpPr/>
          <p:nvPr/>
        </p:nvSpPr>
        <p:spPr>
          <a:xfrm>
            <a:off x="3910683" y="3600407"/>
            <a:ext cx="38801" cy="80668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47" name="Google Shape;9047;p61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9048" name="Google Shape;9048;p61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61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61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61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61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61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61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61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61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61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61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9" name="Google Shape;9059;p61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9060" name="Google Shape;9060;p61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61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61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61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61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61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61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61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8" name="Google Shape;9068;p61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9069" name="Google Shape;9069;p61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61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61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2" name="Google Shape;9072;p61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9073" name="Google Shape;9073;p61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61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61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6" name="Google Shape;9076;p61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9077" name="Google Shape;9077;p61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61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61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61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61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61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3" name="Google Shape;9083;p61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9084" name="Google Shape;9084;p61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61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61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61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61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61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0" name="Google Shape;9090;p61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9091" name="Google Shape;9091;p61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61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61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61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5" name="Google Shape;9095;p61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9096" name="Google Shape;9096;p61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61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61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9" name="Google Shape;9099;p61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9100" name="Google Shape;9100;p61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61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61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61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4" name="Google Shape;9104;p61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9105" name="Google Shape;9105;p61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61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61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61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61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61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61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2" name="Google Shape;9112;p61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9113" name="Google Shape;9113;p61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61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61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61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61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61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9" name="Google Shape;9119;p61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9120" name="Google Shape;9120;p61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61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61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61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61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61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9126" name="Google Shape;9126;p61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61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61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61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61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61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61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61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61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5" name="Google Shape;9135;p61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9136" name="Google Shape;9136;p61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61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61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61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61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61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61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61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61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5" name="Google Shape;9145;p61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9146" name="Google Shape;9146;p61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61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61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61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61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61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61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3" name="Google Shape;9153;p61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9154" name="Google Shape;9154;p61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61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61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61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61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61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0" name="Google Shape;9160;p61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9161" name="Google Shape;9161;p61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61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61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61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61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61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61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61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61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0" name="Google Shape;9170;p61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9171" name="Google Shape;9171;p61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61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61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61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61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61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7" name="Google Shape;9177;p61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9178" name="Google Shape;9178;p61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61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61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61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2" name="Google Shape;9182;p61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9183" name="Google Shape;9183;p61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61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61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61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61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61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61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61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61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61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93" name="Google Shape;9193;p61"/>
          <p:cNvSpPr/>
          <p:nvPr/>
        </p:nvSpPr>
        <p:spPr>
          <a:xfrm>
            <a:off x="4651780" y="3470785"/>
            <a:ext cx="262480" cy="339913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94" name="Google Shape;9194;p61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9195" name="Google Shape;9195;p61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61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61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61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61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61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1" name="Google Shape;9201;p61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9202" name="Google Shape;9202;p61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61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4" name="Google Shape;9204;p61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9205" name="Google Shape;9205;p61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61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7" name="Google Shape;9207;p61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9208" name="Google Shape;9208;p61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61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61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61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61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61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4" name="Google Shape;9214;p61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9215" name="Google Shape;9215;p61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61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61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8" name="Google Shape;9218;p61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9219" name="Google Shape;9219;p61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61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6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OUR COMPANY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33" name="Google Shape;533;p26"/>
          <p:cNvSpPr txBox="1"/>
          <p:nvPr>
            <p:ph idx="1" type="subTitle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534" name="Google Shape;534;p26"/>
          <p:cNvPicPr preferRelativeResize="0"/>
          <p:nvPr/>
        </p:nvPicPr>
        <p:blipFill>
          <a:blip r:embed="rId3">
            <a:alphaModFix amt="88000"/>
          </a:blip>
          <a:stretch>
            <a:fillRect/>
          </a:stretch>
        </p:blipFill>
        <p:spPr>
          <a:xfrm>
            <a:off x="2370300" y="1759376"/>
            <a:ext cx="1097025" cy="933581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26"/>
          <p:cNvSpPr txBox="1"/>
          <p:nvPr>
            <p:ph idx="4294967295" type="ctrTitle"/>
          </p:nvPr>
        </p:nvSpPr>
        <p:spPr>
          <a:xfrm>
            <a:off x="2422094" y="2692957"/>
            <a:ext cx="9921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11FFFF"/>
                </a:solidFill>
                <a:latin typeface="Teko"/>
                <a:ea typeface="Teko"/>
                <a:cs typeface="Teko"/>
                <a:sym typeface="Teko"/>
              </a:rPr>
              <a:t>DELTALIGHT</a:t>
            </a:r>
            <a:endParaRPr sz="1800">
              <a:solidFill>
                <a:srgbClr val="11F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11FFFF"/>
                </a:solidFill>
                <a:latin typeface="Teko"/>
                <a:ea typeface="Teko"/>
                <a:cs typeface="Teko"/>
                <a:sym typeface="Teko"/>
              </a:rPr>
              <a:t>GAMES</a:t>
            </a:r>
            <a:endParaRPr sz="1800">
              <a:solidFill>
                <a:srgbClr val="11FFFF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224" name="Shape 9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5" name="Google Shape;9225;p6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226" name="Google Shape;9226;p62"/>
          <p:cNvSpPr/>
          <p:nvPr/>
        </p:nvSpPr>
        <p:spPr>
          <a:xfrm>
            <a:off x="1025405" y="1703231"/>
            <a:ext cx="337552" cy="329370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27" name="Google Shape;9227;p62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9228" name="Google Shape;9228;p62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62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0" name="Google Shape;9230;p62"/>
          <p:cNvSpPr/>
          <p:nvPr/>
        </p:nvSpPr>
        <p:spPr>
          <a:xfrm>
            <a:off x="1028048" y="2505751"/>
            <a:ext cx="332266" cy="328695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31" name="Google Shape;9231;p62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9232" name="Google Shape;9232;p62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62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4" name="Google Shape;9234;p62"/>
          <p:cNvSpPr/>
          <p:nvPr/>
        </p:nvSpPr>
        <p:spPr>
          <a:xfrm>
            <a:off x="3136082" y="2101095"/>
            <a:ext cx="327823" cy="326951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35" name="Google Shape;9235;p62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9236" name="Google Shape;9236;p62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62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8" name="Google Shape;9238;p62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9239" name="Google Shape;9239;p62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62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62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2" name="Google Shape;9242;p62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9243" name="Google Shape;9243;p62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62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62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62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62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8" name="Google Shape;9248;p62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9249" name="Google Shape;9249;p62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62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62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62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62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62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62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62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57" name="Google Shape;9257;p62"/>
          <p:cNvSpPr/>
          <p:nvPr/>
        </p:nvSpPr>
        <p:spPr>
          <a:xfrm>
            <a:off x="7365223" y="1752735"/>
            <a:ext cx="327823" cy="230359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8" name="Google Shape;9258;p62"/>
          <p:cNvSpPr/>
          <p:nvPr/>
        </p:nvSpPr>
        <p:spPr>
          <a:xfrm>
            <a:off x="1449088" y="1703498"/>
            <a:ext cx="328695" cy="32883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9" name="Google Shape;9259;p62"/>
          <p:cNvSpPr/>
          <p:nvPr/>
        </p:nvSpPr>
        <p:spPr>
          <a:xfrm>
            <a:off x="1447752" y="209988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60" name="Google Shape;9260;p62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9261" name="Google Shape;9261;p62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62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62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62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5" name="Google Shape;9265;p62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9266" name="Google Shape;9266;p62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62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8" name="Google Shape;9268;p62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9269" name="Google Shape;9269;p62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62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1" name="Google Shape;9271;p62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9272" name="Google Shape;9272;p62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62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62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62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62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7" name="Google Shape;9277;p62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9278" name="Google Shape;9278;p62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62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62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1" name="Google Shape;9281;p62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9282" name="Google Shape;9282;p62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62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62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62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62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62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62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9" name="Google Shape;9289;p62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9290" name="Google Shape;9290;p62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62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62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3" name="Google Shape;9293;p62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9294" name="Google Shape;9294;p62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62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62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62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62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62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62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62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2" name="Google Shape;9302;p62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9303" name="Google Shape;9303;p62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62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62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62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62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62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62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62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62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2" name="Google Shape;9312;p62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9313" name="Google Shape;9313;p62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62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5" name="Google Shape;9315;p62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9316" name="Google Shape;9316;p62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62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62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9" name="Google Shape;9319;p62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9320" name="Google Shape;9320;p62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62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62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23" name="Google Shape;9323;p62"/>
          <p:cNvSpPr/>
          <p:nvPr/>
        </p:nvSpPr>
        <p:spPr>
          <a:xfrm>
            <a:off x="6104015" y="1703118"/>
            <a:ext cx="310979" cy="329595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24" name="Google Shape;9324;p62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9325" name="Google Shape;9325;p62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62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62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62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62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62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62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32" name="Google Shape;9332;p62"/>
          <p:cNvSpPr/>
          <p:nvPr/>
        </p:nvSpPr>
        <p:spPr>
          <a:xfrm>
            <a:off x="6094272" y="2505301"/>
            <a:ext cx="330466" cy="329595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33" name="Google Shape;9333;p62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9334" name="Google Shape;9334;p62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62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6" name="Google Shape;9336;p62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9337" name="Google Shape;9337;p62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62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9" name="Google Shape;9339;p62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9340" name="Google Shape;9340;p62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62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62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62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4" name="Google Shape;9344;p62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9345" name="Google Shape;9345;p62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62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7" name="Google Shape;9347;p62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9348" name="Google Shape;9348;p62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62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0" name="Google Shape;9350;p62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9351" name="Google Shape;9351;p62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62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3" name="Google Shape;9353;p62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9354" name="Google Shape;9354;p62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62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56" name="Google Shape;9356;p62"/>
          <p:cNvSpPr/>
          <p:nvPr/>
        </p:nvSpPr>
        <p:spPr>
          <a:xfrm>
            <a:off x="6520588" y="1743442"/>
            <a:ext cx="328695" cy="248946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7" name="Google Shape;9357;p62"/>
          <p:cNvSpPr/>
          <p:nvPr/>
        </p:nvSpPr>
        <p:spPr>
          <a:xfrm>
            <a:off x="6520588" y="2100674"/>
            <a:ext cx="328695" cy="327795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8" name="Google Shape;9358;p62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9359" name="Google Shape;9359;p62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62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1" name="Google Shape;9361;p62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9362" name="Google Shape;9362;p62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62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62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5" name="Google Shape;9365;p62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9366" name="Google Shape;9366;p62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62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62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69" name="Google Shape;9369;p62"/>
          <p:cNvSpPr/>
          <p:nvPr/>
        </p:nvSpPr>
        <p:spPr>
          <a:xfrm>
            <a:off x="2716466" y="2110516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0" name="Google Shape;9370;p62"/>
          <p:cNvSpPr/>
          <p:nvPr/>
        </p:nvSpPr>
        <p:spPr>
          <a:xfrm>
            <a:off x="2719573" y="2506201"/>
            <a:ext cx="328695" cy="327795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71" name="Google Shape;9371;p62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9372" name="Google Shape;9372;p62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62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62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62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62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62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62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9" name="Google Shape;9379;p62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9380" name="Google Shape;9380;p62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62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62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62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4" name="Google Shape;9384;p62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9385" name="Google Shape;9385;p62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62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62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62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9" name="Google Shape;9389;p62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9390" name="Google Shape;9390;p62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62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62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62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94" name="Google Shape;9394;p62"/>
          <p:cNvSpPr/>
          <p:nvPr/>
        </p:nvSpPr>
        <p:spPr>
          <a:xfrm>
            <a:off x="6937493" y="21004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95" name="Google Shape;9395;p62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9396" name="Google Shape;9396;p62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62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62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62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62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62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2" name="Google Shape;9402;p62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9403" name="Google Shape;9403;p62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62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62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6" name="Google Shape;9406;p62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9407" name="Google Shape;9407;p62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62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9" name="Google Shape;9409;p62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9410" name="Google Shape;9410;p62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62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62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62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62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5" name="Google Shape;9415;p62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9416" name="Google Shape;9416;p62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62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62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62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62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62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62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62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62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62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62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62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28" name="Google Shape;9428;p62"/>
          <p:cNvSpPr/>
          <p:nvPr/>
        </p:nvSpPr>
        <p:spPr>
          <a:xfrm>
            <a:off x="3130233" y="3052974"/>
            <a:ext cx="339521" cy="327486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29" name="Google Shape;9429;p62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9430" name="Google Shape;9430;p62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62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62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3" name="Google Shape;9433;p62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9434" name="Google Shape;9434;p62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62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62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62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62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62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0" name="Google Shape;9440;p62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9441" name="Google Shape;9441;p62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62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62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62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5" name="Google Shape;9445;p62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9446" name="Google Shape;9446;p62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62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62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62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0" name="Google Shape;9450;p62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9451" name="Google Shape;9451;p62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62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3" name="Google Shape;9453;p62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9454" name="Google Shape;9454;p62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62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62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62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8" name="Google Shape;9458;p62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9459" name="Google Shape;9459;p62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62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62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2" name="Google Shape;9462;p62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9463" name="Google Shape;9463;p62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62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62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6" name="Google Shape;9466;p62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9467" name="Google Shape;9467;p62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62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62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62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1" name="Google Shape;9471;p62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9472" name="Google Shape;9472;p62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62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62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5" name="Google Shape;9475;p62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9476" name="Google Shape;9476;p62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62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62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9" name="Google Shape;9479;p62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9480" name="Google Shape;9480;p62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62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2" name="Google Shape;9482;p62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9483" name="Google Shape;9483;p62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62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62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62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62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8" name="Google Shape;9488;p62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9489" name="Google Shape;9489;p62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62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1" name="Google Shape;9491;p62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9492" name="Google Shape;9492;p62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62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62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62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6" name="Google Shape;9496;p62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9497" name="Google Shape;9497;p62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62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62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62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62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62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62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62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62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06" name="Google Shape;9506;p62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9507" name="Google Shape;9507;p62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62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09" name="Google Shape;9509;p62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9510" name="Google Shape;9510;p62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62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62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3" name="Google Shape;9513;p62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9514" name="Google Shape;9514;p62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62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62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62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8" name="Google Shape;9518;p62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9519" name="Google Shape;9519;p62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62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1" name="Google Shape;9521;p62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9522" name="Google Shape;9522;p62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62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62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5" name="Google Shape;9525;p62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9526" name="Google Shape;9526;p62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62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62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62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0" name="Google Shape;9530;p62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9531" name="Google Shape;9531;p62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62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3" name="Google Shape;9533;p62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9534" name="Google Shape;9534;p62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62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62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62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8" name="Google Shape;9538;p62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9539" name="Google Shape;9539;p62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62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1" name="Google Shape;9541;p62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9542" name="Google Shape;9542;p62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62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62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62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62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62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62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9" name="Google Shape;9549;p62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9550" name="Google Shape;9550;p62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62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62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62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62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5" name="Google Shape;9555;p62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9556" name="Google Shape;9556;p62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62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8" name="Google Shape;9558;p62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9559" name="Google Shape;9559;p62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62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62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62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62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62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62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62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62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8" name="Google Shape;9568;p62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9569" name="Google Shape;9569;p62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62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62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2" name="Google Shape;9572;p62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9573" name="Google Shape;9573;p62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62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62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6" name="Google Shape;9576;p62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9577" name="Google Shape;9577;p62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62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62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62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62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2" name="Google Shape;9582;p62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9583" name="Google Shape;9583;p62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62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62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6" name="Google Shape;9586;p62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9587" name="Google Shape;9587;p62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62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62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62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1" name="Google Shape;9591;p62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9592" name="Google Shape;9592;p62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62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4" name="Google Shape;9594;p62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9595" name="Google Shape;9595;p62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62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62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62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62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62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62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2" name="Google Shape;9602;p62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9603" name="Google Shape;9603;p62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62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62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62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9607" name="Google Shape;9607;p62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62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62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62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62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62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62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4" name="Google Shape;9614;p62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9615" name="Google Shape;9615;p62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62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62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62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62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0" name="Google Shape;9620;p62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9621" name="Google Shape;9621;p62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62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3" name="Google Shape;9623;p62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9624" name="Google Shape;9624;p62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62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6" name="Google Shape;9626;p62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9627" name="Google Shape;9627;p62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62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62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0" name="Google Shape;9630;p62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9631" name="Google Shape;9631;p62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62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62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62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62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6" name="Google Shape;9636;p62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9637" name="Google Shape;9637;p62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62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62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0" name="Google Shape;9640;p62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9641" name="Google Shape;9641;p62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62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62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62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5" name="Google Shape;9645;p62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9646" name="Google Shape;9646;p62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62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62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62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62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62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2" name="Google Shape;9652;p62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9653" name="Google Shape;9653;p62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62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5" name="Google Shape;9655;p62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9656" name="Google Shape;9656;p62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62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661" name="Shape 9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2" name="Google Shape;9662;p63"/>
          <p:cNvSpPr txBox="1"/>
          <p:nvPr>
            <p:ph idx="4294967295" type="title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9663" name="Google Shape;9663;p63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9664" name="Google Shape;9664;p63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63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63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63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8" name="Google Shape;9668;p63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9669" name="Google Shape;9669;p63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63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63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72" name="Google Shape;9672;p63"/>
          <p:cNvSpPr/>
          <p:nvPr/>
        </p:nvSpPr>
        <p:spPr>
          <a:xfrm>
            <a:off x="1051601" y="2504974"/>
            <a:ext cx="329934" cy="330800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73" name="Google Shape;9673;p63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9674" name="Google Shape;9674;p63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63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6" name="Google Shape;9676;p63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9677" name="Google Shape;9677;p63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63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79" name="Google Shape;9679;p63"/>
          <p:cNvSpPr/>
          <p:nvPr/>
        </p:nvSpPr>
        <p:spPr>
          <a:xfrm>
            <a:off x="3140731" y="2504974"/>
            <a:ext cx="330827" cy="330800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80" name="Google Shape;9680;p63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9681" name="Google Shape;9681;p63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63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63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84" name="Google Shape;9684;p63"/>
          <p:cNvSpPr/>
          <p:nvPr/>
        </p:nvSpPr>
        <p:spPr>
          <a:xfrm>
            <a:off x="5242386" y="2090582"/>
            <a:ext cx="335240" cy="30885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5" name="Google Shape;9685;p63"/>
          <p:cNvSpPr/>
          <p:nvPr/>
        </p:nvSpPr>
        <p:spPr>
          <a:xfrm>
            <a:off x="5242833" y="2505407"/>
            <a:ext cx="334346" cy="329934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6" name="Google Shape;9686;p63"/>
          <p:cNvSpPr/>
          <p:nvPr/>
        </p:nvSpPr>
        <p:spPr>
          <a:xfrm>
            <a:off x="7397176" y="1688979"/>
            <a:ext cx="212062" cy="32817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7" name="Google Shape;9687;p63"/>
          <p:cNvSpPr/>
          <p:nvPr/>
        </p:nvSpPr>
        <p:spPr>
          <a:xfrm>
            <a:off x="1470463" y="1687653"/>
            <a:ext cx="332559" cy="33082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88" name="Google Shape;9688;p63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9689" name="Google Shape;9689;p63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63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63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63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3" name="Google Shape;9693;p63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9694" name="Google Shape;9694;p63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63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6" name="Google Shape;9696;p63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9697" name="Google Shape;9697;p63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63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63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0" name="Google Shape;9700;p63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9701" name="Google Shape;9701;p63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63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03" name="Google Shape;9703;p63"/>
          <p:cNvSpPr/>
          <p:nvPr/>
        </p:nvSpPr>
        <p:spPr>
          <a:xfrm>
            <a:off x="3623957" y="2504527"/>
            <a:ext cx="213822" cy="331693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04" name="Google Shape;9704;p63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9705" name="Google Shape;9705;p63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63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63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63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63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10" name="Google Shape;9710;p63"/>
          <p:cNvSpPr/>
          <p:nvPr/>
        </p:nvSpPr>
        <p:spPr>
          <a:xfrm>
            <a:off x="5661906" y="2080473"/>
            <a:ext cx="329934" cy="329068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1" name="Google Shape;9711;p63"/>
          <p:cNvSpPr/>
          <p:nvPr/>
        </p:nvSpPr>
        <p:spPr>
          <a:xfrm>
            <a:off x="5681705" y="2504527"/>
            <a:ext cx="290336" cy="33169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12" name="Google Shape;9712;p63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9713" name="Google Shape;9713;p63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63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63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63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7" name="Google Shape;9717;p63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9718" name="Google Shape;9718;p63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63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20" name="Google Shape;9720;p63"/>
          <p:cNvSpPr/>
          <p:nvPr/>
        </p:nvSpPr>
        <p:spPr>
          <a:xfrm>
            <a:off x="1891728" y="2081353"/>
            <a:ext cx="329962" cy="327309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1" name="Google Shape;9721;p63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9722" name="Google Shape;9722;p63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63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63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63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26" name="Google Shape;9726;p63"/>
          <p:cNvSpPr/>
          <p:nvPr/>
        </p:nvSpPr>
        <p:spPr>
          <a:xfrm>
            <a:off x="4028449" y="1687666"/>
            <a:ext cx="256044" cy="330800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7" name="Google Shape;9727;p63"/>
          <p:cNvSpPr/>
          <p:nvPr/>
        </p:nvSpPr>
        <p:spPr>
          <a:xfrm>
            <a:off x="3983141" y="2080263"/>
            <a:ext cx="346661" cy="329487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8" name="Google Shape;9728;p63"/>
          <p:cNvSpPr/>
          <p:nvPr/>
        </p:nvSpPr>
        <p:spPr>
          <a:xfrm>
            <a:off x="3990178" y="2504974"/>
            <a:ext cx="332587" cy="330800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9" name="Google Shape;9729;p63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9730" name="Google Shape;9730;p63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63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2" name="Google Shape;9732;p63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9733" name="Google Shape;9733;p63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63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63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36" name="Google Shape;9736;p63"/>
          <p:cNvSpPr/>
          <p:nvPr/>
        </p:nvSpPr>
        <p:spPr>
          <a:xfrm>
            <a:off x="6154882" y="2504527"/>
            <a:ext cx="184780" cy="331693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37" name="Google Shape;9737;p63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9738" name="Google Shape;9738;p63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63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63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63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63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3" name="Google Shape;9743;p63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9744" name="Google Shape;9744;p63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63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63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63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8" name="Google Shape;9748;p63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9749" name="Google Shape;9749;p63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63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51" name="Google Shape;9751;p63"/>
          <p:cNvSpPr/>
          <p:nvPr/>
        </p:nvSpPr>
        <p:spPr>
          <a:xfrm>
            <a:off x="2309041" y="2504527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52" name="Google Shape;9752;p63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9753" name="Google Shape;9753;p63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63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63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6" name="Google Shape;9756;p63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9757" name="Google Shape;9757;p63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63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59" name="Google Shape;9759;p63"/>
          <p:cNvSpPr/>
          <p:nvPr/>
        </p:nvSpPr>
        <p:spPr>
          <a:xfrm>
            <a:off x="4411889" y="2505407"/>
            <a:ext cx="329962" cy="329934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60" name="Google Shape;9760;p63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9761" name="Google Shape;9761;p63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63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63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63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63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63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63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63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69" name="Google Shape;9769;p63"/>
          <p:cNvSpPr/>
          <p:nvPr/>
        </p:nvSpPr>
        <p:spPr>
          <a:xfrm>
            <a:off x="6501811" y="2078714"/>
            <a:ext cx="334346" cy="332587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70" name="Google Shape;9770;p63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9771" name="Google Shape;9771;p63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63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3" name="Google Shape;9773;p63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9774" name="Google Shape;9774;p63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63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63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63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8" name="Google Shape;9778;p63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9779" name="Google Shape;9779;p63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63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63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63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3" name="Google Shape;9783;p63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9784" name="Google Shape;9784;p63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63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6" name="Google Shape;9786;p63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9787" name="Google Shape;9787;p63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63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63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63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1" name="Google Shape;9791;p63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9792" name="Google Shape;9792;p63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63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63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63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6" name="Google Shape;9796;p63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9797" name="Google Shape;9797;p63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63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63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63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63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63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63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63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63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63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63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63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63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63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63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63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3" name="Google Shape;9813;p63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9814" name="Google Shape;9814;p63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63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63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17" name="Google Shape;9817;p63"/>
          <p:cNvSpPr/>
          <p:nvPr/>
        </p:nvSpPr>
        <p:spPr>
          <a:xfrm>
            <a:off x="6917365" y="1688099"/>
            <a:ext cx="335240" cy="329934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18" name="Google Shape;9818;p63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9819" name="Google Shape;9819;p63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63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63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63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63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4" name="Google Shape;9824;p63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9825" name="Google Shape;9825;p63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63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7" name="Google Shape;9827;p63"/>
          <p:cNvSpPr/>
          <p:nvPr/>
        </p:nvSpPr>
        <p:spPr>
          <a:xfrm>
            <a:off x="7765005" y="2080040"/>
            <a:ext cx="330827" cy="329934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8" name="Google Shape;9828;p63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9829" name="Google Shape;9829;p63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63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63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2" name="Google Shape;9832;p63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9833" name="Google Shape;9833;p63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63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63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63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63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8" name="Google Shape;9838;p63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9839" name="Google Shape;9839;p63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63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63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63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63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63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63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6" name="Google Shape;9846;p63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9847" name="Google Shape;9847;p63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63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63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0" name="Google Shape;9850;p63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9851" name="Google Shape;9851;p63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63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63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4" name="Google Shape;9854;p63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9855" name="Google Shape;9855;p63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63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63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63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63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9860" name="Google Shape;9860;p63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63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63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63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63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5" name="Google Shape;9865;p63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9866" name="Google Shape;9866;p63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63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8" name="Google Shape;9868;p63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9869" name="Google Shape;9869;p63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63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63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63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63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63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63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6" name="Google Shape;9876;p63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9877" name="Google Shape;9877;p63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63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63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63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63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63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63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4" name="Google Shape;9884;p63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9885" name="Google Shape;9885;p63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63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63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63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63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0" name="Google Shape;9890;p63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9891" name="Google Shape;9891;p63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63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63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63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63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63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7" name="Google Shape;9897;p63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9898" name="Google Shape;9898;p63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63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63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63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2" name="Google Shape;9902;p63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9903" name="Google Shape;9903;p63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63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63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63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63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63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63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63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63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9912" name="Google Shape;9912;p63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63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63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63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63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7" name="Google Shape;9917;p63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9918" name="Google Shape;9918;p63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63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63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63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63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9923" name="Google Shape;9923;p63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63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63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63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63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8" name="Google Shape;9928;p63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9929" name="Google Shape;9929;p63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63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63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63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63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63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63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63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63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63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63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63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63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9942" name="Google Shape;9942;p63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63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63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63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63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63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8" name="Google Shape;9948;p63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949" name="Google Shape;9949;p63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63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63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63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63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63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63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63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957" name="Google Shape;9957;p63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63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63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0" name="Google Shape;9960;p63"/>
          <p:cNvSpPr/>
          <p:nvPr/>
        </p:nvSpPr>
        <p:spPr>
          <a:xfrm>
            <a:off x="1892174" y="3466681"/>
            <a:ext cx="329068" cy="328175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1" name="Google Shape;9961;p63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962" name="Google Shape;9962;p63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63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63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63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6" name="Google Shape;9966;p63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967" name="Google Shape;9967;p63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63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63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63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63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2" name="Google Shape;9972;p63"/>
          <p:cNvSpPr/>
          <p:nvPr/>
        </p:nvSpPr>
        <p:spPr>
          <a:xfrm>
            <a:off x="3982694" y="3465033"/>
            <a:ext cx="347555" cy="33147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3" name="Google Shape;9973;p63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974" name="Google Shape;9974;p63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63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63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7" name="Google Shape;9977;p63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978" name="Google Shape;9978;p63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63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63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63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63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63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4" name="Google Shape;9984;p63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985" name="Google Shape;9985;p63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63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63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63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63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63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63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2" name="Google Shape;9992;p63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993" name="Google Shape;9993;p63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63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63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6" name="Google Shape;9996;p63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997" name="Google Shape;9997;p63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63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63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63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63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63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3" name="Google Shape;10003;p63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10004" name="Google Shape;10004;p63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63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63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7" name="Google Shape;10007;p63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10008" name="Google Shape;10008;p63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63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63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1" name="Google Shape;10011;p63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10012" name="Google Shape;10012;p63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63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63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5" name="Google Shape;10015;p63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10016" name="Google Shape;10016;p63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63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63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63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63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63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63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63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4" name="Google Shape;10024;p63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10025" name="Google Shape;10025;p63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63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63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63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63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63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63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63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3" name="Google Shape;10033;p63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10034" name="Google Shape;10034;p63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63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63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7" name="Google Shape;10037;p63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10038" name="Google Shape;10038;p63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63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63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63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63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63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63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63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63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10047" name="Google Shape;10047;p63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63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63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63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63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63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63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63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5" name="Google Shape;10055;p63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10056" name="Google Shape;10056;p63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63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63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63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0" name="Google Shape;10060;p63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10061" name="Google Shape;10061;p63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63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63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63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63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63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63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8" name="Google Shape;10068;p63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10069" name="Google Shape;10069;p63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63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63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63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63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63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5" name="Google Shape;10075;p63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10076" name="Google Shape;10076;p63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63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63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63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63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1" name="Google Shape;10081;p63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10082" name="Google Shape;10082;p63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63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63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5" name="Google Shape;10085;p63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10086" name="Google Shape;10086;p63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63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63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63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63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63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63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63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10094" name="Google Shape;10094;p63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63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63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7" name="Google Shape;10097;p63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10098" name="Google Shape;10098;p63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63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63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63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63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3" name="Google Shape;10103;p63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10104" name="Google Shape;10104;p63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63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63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63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8" name="Google Shape;10108;p63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10109" name="Google Shape;10109;p63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63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63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63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63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4" name="Google Shape;10114;p63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10115" name="Google Shape;10115;p63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63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63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63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63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63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63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2" name="Google Shape;10122;p63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10123" name="Google Shape;10123;p63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63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63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63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63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63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132" name="Shape 10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3" name="Google Shape;10133;p6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27"/>
          <p:cNvGrpSpPr/>
          <p:nvPr/>
        </p:nvGrpSpPr>
        <p:grpSpPr>
          <a:xfrm flipH="1">
            <a:off x="4269828" y="2022123"/>
            <a:ext cx="3685702" cy="1223558"/>
            <a:chOff x="238125" y="1662850"/>
            <a:chExt cx="7137300" cy="2369400"/>
          </a:xfrm>
        </p:grpSpPr>
        <p:sp>
          <p:nvSpPr>
            <p:cNvPr id="541" name="Google Shape;541;p27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677225" y="1899625"/>
              <a:ext cx="1804950" cy="1769400"/>
            </a:xfrm>
            <a:custGeom>
              <a:rect b="b" l="l" r="r" t="t"/>
              <a:pathLst>
                <a:path extrusionOk="0" h="70776" w="72198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659475" y="2784300"/>
              <a:ext cx="262625" cy="596275"/>
            </a:xfrm>
            <a:custGeom>
              <a:rect b="b" l="l" r="r" t="t"/>
              <a:pathLst>
                <a:path extrusionOk="0" h="23851" w="10505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1597450" y="2784300"/>
              <a:ext cx="967575" cy="967575"/>
            </a:xfrm>
            <a:custGeom>
              <a:rect b="b" l="l" r="r" t="t"/>
              <a:pathLst>
                <a:path extrusionOk="0" h="38703" w="38703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745575" y="1994450"/>
              <a:ext cx="1641350" cy="1579325"/>
            </a:xfrm>
            <a:custGeom>
              <a:rect b="b" l="l" r="r" t="t"/>
              <a:pathLst>
                <a:path extrusionOk="0" h="63173" w="65654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1597450" y="2012625"/>
              <a:ext cx="771175" cy="771700"/>
            </a:xfrm>
            <a:custGeom>
              <a:rect b="b" l="l" r="r" t="t"/>
              <a:pathLst>
                <a:path extrusionOk="0" h="30868" w="30847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554000" y="2768150"/>
              <a:ext cx="427300" cy="31775"/>
            </a:xfrm>
            <a:custGeom>
              <a:rect b="b" l="l" r="r" t="t"/>
              <a:pathLst>
                <a:path extrusionOk="0" h="1271" w="17092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2213600" y="2768150"/>
              <a:ext cx="427325" cy="31775"/>
            </a:xfrm>
            <a:custGeom>
              <a:rect b="b" l="l" r="r" t="t"/>
              <a:pathLst>
                <a:path extrusionOk="0" h="1271" w="17093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2625275" y="2679375"/>
              <a:ext cx="31775" cy="209350"/>
            </a:xfrm>
            <a:custGeom>
              <a:rect b="b" l="l" r="r" t="t"/>
              <a:pathLst>
                <a:path extrusionOk="0" h="8374" w="1271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805300" y="1857650"/>
              <a:ext cx="388025" cy="332050"/>
            </a:xfrm>
            <a:custGeom>
              <a:rect b="b" l="l" r="r" t="t"/>
              <a:pathLst>
                <a:path extrusionOk="0" h="13282" w="15521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728350" y="3848725"/>
              <a:ext cx="3064700" cy="183525"/>
            </a:xfrm>
            <a:custGeom>
              <a:rect b="b" l="l" r="r" t="t"/>
              <a:pathLst>
                <a:path extrusionOk="0" h="7341" w="122588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858050" y="2044375"/>
              <a:ext cx="1478825" cy="1479350"/>
            </a:xfrm>
            <a:custGeom>
              <a:rect b="b" l="l" r="r" t="t"/>
              <a:pathLst>
                <a:path extrusionOk="0" h="59174" w="59153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27"/>
          <p:cNvGrpSpPr/>
          <p:nvPr/>
        </p:nvGrpSpPr>
        <p:grpSpPr>
          <a:xfrm>
            <a:off x="1220748" y="3080673"/>
            <a:ext cx="3685702" cy="1223558"/>
            <a:chOff x="238125" y="1662850"/>
            <a:chExt cx="7137300" cy="2369400"/>
          </a:xfrm>
        </p:grpSpPr>
        <p:sp>
          <p:nvSpPr>
            <p:cNvPr id="563" name="Google Shape;563;p27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7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677225" y="1899625"/>
              <a:ext cx="1804950" cy="1769400"/>
            </a:xfrm>
            <a:custGeom>
              <a:rect b="b" l="l" r="r" t="t"/>
              <a:pathLst>
                <a:path extrusionOk="0" h="70776" w="72198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659475" y="2784300"/>
              <a:ext cx="262625" cy="596275"/>
            </a:xfrm>
            <a:custGeom>
              <a:rect b="b" l="l" r="r" t="t"/>
              <a:pathLst>
                <a:path extrusionOk="0" h="23851" w="10505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1597450" y="2784300"/>
              <a:ext cx="967575" cy="967575"/>
            </a:xfrm>
            <a:custGeom>
              <a:rect b="b" l="l" r="r" t="t"/>
              <a:pathLst>
                <a:path extrusionOk="0" h="38703" w="38703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745575" y="1994450"/>
              <a:ext cx="1641350" cy="1579325"/>
            </a:xfrm>
            <a:custGeom>
              <a:rect b="b" l="l" r="r" t="t"/>
              <a:pathLst>
                <a:path extrusionOk="0" h="63173" w="65654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1597450" y="2012625"/>
              <a:ext cx="771175" cy="771700"/>
            </a:xfrm>
            <a:custGeom>
              <a:rect b="b" l="l" r="r" t="t"/>
              <a:pathLst>
                <a:path extrusionOk="0" h="30868" w="30847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7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554000" y="2768150"/>
              <a:ext cx="427300" cy="31775"/>
            </a:xfrm>
            <a:custGeom>
              <a:rect b="b" l="l" r="r" t="t"/>
              <a:pathLst>
                <a:path extrusionOk="0" h="1271" w="17092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2213600" y="2768150"/>
              <a:ext cx="427325" cy="31775"/>
            </a:xfrm>
            <a:custGeom>
              <a:rect b="b" l="l" r="r" t="t"/>
              <a:pathLst>
                <a:path extrusionOk="0" h="1271" w="17093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7"/>
            <p:cNvSpPr/>
            <p:nvPr/>
          </p:nvSpPr>
          <p:spPr>
            <a:xfrm>
              <a:off x="2625275" y="2679375"/>
              <a:ext cx="31775" cy="209350"/>
            </a:xfrm>
            <a:custGeom>
              <a:rect b="b" l="l" r="r" t="t"/>
              <a:pathLst>
                <a:path extrusionOk="0" h="8374" w="1271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805300" y="1857650"/>
              <a:ext cx="388025" cy="332050"/>
            </a:xfrm>
            <a:custGeom>
              <a:rect b="b" l="l" r="r" t="t"/>
              <a:pathLst>
                <a:path extrusionOk="0" h="13282" w="15521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728350" y="3848725"/>
              <a:ext cx="3064700" cy="183525"/>
            </a:xfrm>
            <a:custGeom>
              <a:rect b="b" l="l" r="r" t="t"/>
              <a:pathLst>
                <a:path extrusionOk="0" h="7341" w="122588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858050" y="2044375"/>
              <a:ext cx="1478825" cy="1479350"/>
            </a:xfrm>
            <a:custGeom>
              <a:rect b="b" l="l" r="r" t="t"/>
              <a:pathLst>
                <a:path extrusionOk="0" h="59174" w="59153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Google Shape;584;p27"/>
          <p:cNvGrpSpPr/>
          <p:nvPr/>
        </p:nvGrpSpPr>
        <p:grpSpPr>
          <a:xfrm>
            <a:off x="1220748" y="1009261"/>
            <a:ext cx="3685702" cy="1223558"/>
            <a:chOff x="238125" y="1662850"/>
            <a:chExt cx="7137300" cy="2369400"/>
          </a:xfrm>
        </p:grpSpPr>
        <p:sp>
          <p:nvSpPr>
            <p:cNvPr id="585" name="Google Shape;585;p27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677225" y="1899625"/>
              <a:ext cx="1804950" cy="1769400"/>
            </a:xfrm>
            <a:custGeom>
              <a:rect b="b" l="l" r="r" t="t"/>
              <a:pathLst>
                <a:path extrusionOk="0" h="70776" w="72198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659475" y="2784300"/>
              <a:ext cx="262625" cy="596275"/>
            </a:xfrm>
            <a:custGeom>
              <a:rect b="b" l="l" r="r" t="t"/>
              <a:pathLst>
                <a:path extrusionOk="0" h="23851" w="10505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1597450" y="2784300"/>
              <a:ext cx="967575" cy="967575"/>
            </a:xfrm>
            <a:custGeom>
              <a:rect b="b" l="l" r="r" t="t"/>
              <a:pathLst>
                <a:path extrusionOk="0" h="38703" w="38703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745575" y="1994450"/>
              <a:ext cx="1641350" cy="1579325"/>
            </a:xfrm>
            <a:custGeom>
              <a:rect b="b" l="l" r="r" t="t"/>
              <a:pathLst>
                <a:path extrusionOk="0" h="63173" w="65654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1597450" y="2012625"/>
              <a:ext cx="771175" cy="771700"/>
            </a:xfrm>
            <a:custGeom>
              <a:rect b="b" l="l" r="r" t="t"/>
              <a:pathLst>
                <a:path extrusionOk="0" h="30868" w="30847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554000" y="2768150"/>
              <a:ext cx="427300" cy="31775"/>
            </a:xfrm>
            <a:custGeom>
              <a:rect b="b" l="l" r="r" t="t"/>
              <a:pathLst>
                <a:path extrusionOk="0" h="1271" w="17092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2213600" y="2768150"/>
              <a:ext cx="427325" cy="31775"/>
            </a:xfrm>
            <a:custGeom>
              <a:rect b="b" l="l" r="r" t="t"/>
              <a:pathLst>
                <a:path extrusionOk="0" h="1271" w="17093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2625275" y="2679375"/>
              <a:ext cx="31775" cy="209350"/>
            </a:xfrm>
            <a:custGeom>
              <a:rect b="b" l="l" r="r" t="t"/>
              <a:pathLst>
                <a:path extrusionOk="0" h="8374" w="1271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805300" y="1857650"/>
              <a:ext cx="388025" cy="332050"/>
            </a:xfrm>
            <a:custGeom>
              <a:rect b="b" l="l" r="r" t="t"/>
              <a:pathLst>
                <a:path extrusionOk="0" h="13282" w="15521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728350" y="3848725"/>
              <a:ext cx="3064700" cy="183525"/>
            </a:xfrm>
            <a:custGeom>
              <a:rect b="b" l="l" r="r" t="t"/>
              <a:pathLst>
                <a:path extrusionOk="0" h="7341" w="122588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858050" y="2044375"/>
              <a:ext cx="1478825" cy="1479350"/>
            </a:xfrm>
            <a:custGeom>
              <a:rect b="b" l="l" r="r" t="t"/>
              <a:pathLst>
                <a:path extrusionOk="0" h="59174" w="59153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" name="Google Shape;606;p27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OUR TEAM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07" name="Google Shape;607;p27"/>
          <p:cNvSpPr txBox="1"/>
          <p:nvPr/>
        </p:nvSpPr>
        <p:spPr>
          <a:xfrm>
            <a:off x="2444250" y="1486726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You can replace the image on the screen with your own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08" name="Google Shape;608;p27"/>
          <p:cNvSpPr txBox="1"/>
          <p:nvPr/>
        </p:nvSpPr>
        <p:spPr>
          <a:xfrm>
            <a:off x="4273054" y="2501249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You can replace the image on the screen with your own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09" name="Google Shape;609;p27"/>
          <p:cNvSpPr txBox="1"/>
          <p:nvPr/>
        </p:nvSpPr>
        <p:spPr>
          <a:xfrm>
            <a:off x="2444250" y="1153720"/>
            <a:ext cx="17850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JOHN JAMES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10" name="Google Shape;610;p27"/>
          <p:cNvSpPr txBox="1"/>
          <p:nvPr/>
        </p:nvSpPr>
        <p:spPr>
          <a:xfrm>
            <a:off x="4971154" y="2138034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JENNA DOE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11" name="Google Shape;611;p27"/>
          <p:cNvSpPr txBox="1"/>
          <p:nvPr/>
        </p:nvSpPr>
        <p:spPr>
          <a:xfrm>
            <a:off x="2444250" y="3544551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You can replace the image on the screen with your own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12" name="Google Shape;612;p27"/>
          <p:cNvSpPr txBox="1"/>
          <p:nvPr/>
        </p:nvSpPr>
        <p:spPr>
          <a:xfrm>
            <a:off x="2444250" y="3194955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JANE PATTERSON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13" name="Google Shape;613;p27"/>
          <p:cNvPicPr preferRelativeResize="0"/>
          <p:nvPr/>
        </p:nvPicPr>
        <p:blipFill rotWithShape="1">
          <a:blip r:embed="rId4">
            <a:alphaModFix/>
          </a:blip>
          <a:srcRect b="42312" l="13110" r="13110" t="-16091"/>
          <a:stretch/>
        </p:blipFill>
        <p:spPr>
          <a:xfrm>
            <a:off x="1571009" y="1259506"/>
            <a:ext cx="694500" cy="665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14" name="Google Shape;614;p27"/>
          <p:cNvPicPr preferRelativeResize="0"/>
          <p:nvPr/>
        </p:nvPicPr>
        <p:blipFill rotWithShape="1">
          <a:blip r:embed="rId5">
            <a:alphaModFix amt="90000"/>
          </a:blip>
          <a:srcRect b="58359" l="0" r="0" t="0"/>
          <a:stretch/>
        </p:blipFill>
        <p:spPr>
          <a:xfrm>
            <a:off x="1589592" y="3335943"/>
            <a:ext cx="694500" cy="665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15" name="Google Shape;615;p27"/>
          <p:cNvPicPr preferRelativeResize="0"/>
          <p:nvPr/>
        </p:nvPicPr>
        <p:blipFill rotWithShape="1">
          <a:blip r:embed="rId6">
            <a:alphaModFix amt="90000"/>
          </a:blip>
          <a:srcRect b="40927" l="0" r="0" t="-11919"/>
          <a:stretch/>
        </p:blipFill>
        <p:spPr>
          <a:xfrm>
            <a:off x="6915282" y="2270906"/>
            <a:ext cx="694500" cy="66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28"/>
          <p:cNvSpPr txBox="1"/>
          <p:nvPr>
            <p:ph idx="1" type="subTitle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21" name="Google Shape;621;p28"/>
          <p:cNvSpPr txBox="1"/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22" name="Google Shape;6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86012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624" name="Google Shape;624;p28"/>
          <p:cNvGrpSpPr/>
          <p:nvPr/>
        </p:nvGrpSpPr>
        <p:grpSpPr>
          <a:xfrm>
            <a:off x="3199414" y="3095733"/>
            <a:ext cx="5944582" cy="1320238"/>
            <a:chOff x="2735900" y="3141850"/>
            <a:chExt cx="4615000" cy="1024950"/>
          </a:xfrm>
        </p:grpSpPr>
        <p:sp>
          <p:nvSpPr>
            <p:cNvPr id="625" name="Google Shape;625;p28"/>
            <p:cNvSpPr/>
            <p:nvPr/>
          </p:nvSpPr>
          <p:spPr>
            <a:xfrm>
              <a:off x="2766025" y="3202100"/>
              <a:ext cx="4584875" cy="964700"/>
            </a:xfrm>
            <a:custGeom>
              <a:rect b="b" l="l" r="r" t="t"/>
              <a:pathLst>
                <a:path extrusionOk="0" h="38588" w="183395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2735900" y="3141850"/>
              <a:ext cx="71075" cy="71100"/>
            </a:xfrm>
            <a:custGeom>
              <a:rect b="b" l="l" r="r" t="t"/>
              <a:pathLst>
                <a:path extrusionOk="0" h="2844" w="2843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29"/>
          <p:cNvSpPr txBox="1"/>
          <p:nvPr>
            <p:ph type="ctrTitle"/>
          </p:nvPr>
        </p:nvSpPr>
        <p:spPr>
          <a:xfrm>
            <a:off x="1026475" y="394175"/>
            <a:ext cx="13446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THEM</a:t>
            </a:r>
            <a:endParaRPr sz="30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32" name="Google Shape;632;p29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43852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33" name="Google Shape;633;p29"/>
          <p:cNvSpPr txBox="1"/>
          <p:nvPr>
            <p:ph idx="2" type="subTitle"/>
          </p:nvPr>
        </p:nvSpPr>
        <p:spPr>
          <a:xfrm>
            <a:off x="5386275" y="2947100"/>
            <a:ext cx="2694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89999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>
              <a:solidFill>
                <a:srgbClr val="F3F3F3"/>
              </a:solidFill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34" name="Google Shape;634;p29"/>
          <p:cNvSpPr txBox="1"/>
          <p:nvPr>
            <p:ph idx="3" type="ctrTitle"/>
          </p:nvPr>
        </p:nvSpPr>
        <p:spPr>
          <a:xfrm>
            <a:off x="5844600" y="1850075"/>
            <a:ext cx="22362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US</a:t>
            </a:r>
            <a:endParaRPr sz="30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635" name="Google Shape;635;p29"/>
          <p:cNvGrpSpPr/>
          <p:nvPr/>
        </p:nvGrpSpPr>
        <p:grpSpPr>
          <a:xfrm>
            <a:off x="-494780" y="735753"/>
            <a:ext cx="9925446" cy="3655062"/>
            <a:chOff x="259425" y="1569525"/>
            <a:chExt cx="7038325" cy="2591875"/>
          </a:xfrm>
        </p:grpSpPr>
        <p:sp>
          <p:nvSpPr>
            <p:cNvPr id="636" name="Google Shape;636;p29"/>
            <p:cNvSpPr/>
            <p:nvPr/>
          </p:nvSpPr>
          <p:spPr>
            <a:xfrm>
              <a:off x="259425" y="1569525"/>
              <a:ext cx="7038325" cy="2591875"/>
            </a:xfrm>
            <a:custGeom>
              <a:rect b="b" l="l" r="r" t="t"/>
              <a:pathLst>
                <a:path extrusionOk="0" fill="none" h="103675" w="281533">
                  <a:moveTo>
                    <a:pt x="281533" y="284"/>
                  </a:moveTo>
                  <a:lnTo>
                    <a:pt x="202438" y="0"/>
                  </a:lnTo>
                  <a:lnTo>
                    <a:pt x="75469" y="103675"/>
                  </a:lnTo>
                  <a:lnTo>
                    <a:pt x="1" y="103675"/>
                  </a:lnTo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7" name="Google Shape;637;p29"/>
            <p:cNvSpPr/>
            <p:nvPr/>
          </p:nvSpPr>
          <p:spPr>
            <a:xfrm>
              <a:off x="2872537" y="3568962"/>
              <a:ext cx="547725" cy="288800"/>
            </a:xfrm>
            <a:custGeom>
              <a:rect b="b" l="l" r="r" t="t"/>
              <a:pathLst>
                <a:path extrusionOk="0" fill="none" h="11552" w="21909">
                  <a:moveTo>
                    <a:pt x="0" y="1"/>
                  </a:moveTo>
                  <a:lnTo>
                    <a:pt x="11551" y="11552"/>
                  </a:lnTo>
                  <a:lnTo>
                    <a:pt x="21908" y="11552"/>
                  </a:lnTo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8" name="Google Shape;638;p29"/>
            <p:cNvSpPr/>
            <p:nvPr/>
          </p:nvSpPr>
          <p:spPr>
            <a:xfrm>
              <a:off x="4036225" y="1878750"/>
              <a:ext cx="547725" cy="288800"/>
            </a:xfrm>
            <a:custGeom>
              <a:rect b="b" l="l" r="r" t="t"/>
              <a:pathLst>
                <a:path extrusionOk="0" fill="none" h="11552" w="21909">
                  <a:moveTo>
                    <a:pt x="21909" y="11552"/>
                  </a:moveTo>
                  <a:lnTo>
                    <a:pt x="10358" y="1"/>
                  </a:lnTo>
                  <a:lnTo>
                    <a:pt x="1" y="1"/>
                  </a:lnTo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3416837" y="3826785"/>
              <a:ext cx="60275" cy="60575"/>
            </a:xfrm>
            <a:custGeom>
              <a:rect b="b" l="l" r="r" t="t"/>
              <a:pathLst>
                <a:path extrusionOk="0" fill="none" h="2423" w="2411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3979904" y="1847821"/>
              <a:ext cx="60275" cy="60575"/>
            </a:xfrm>
            <a:custGeom>
              <a:rect b="b" l="l" r="r" t="t"/>
              <a:pathLst>
                <a:path extrusionOk="0" fill="none" h="2423" w="2411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</p:grpSp>
      <p:sp>
        <p:nvSpPr>
          <p:cNvPr id="641" name="Google Shape;64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642" name="Google Shape;642;p29"/>
          <p:cNvGrpSpPr/>
          <p:nvPr/>
        </p:nvGrpSpPr>
        <p:grpSpPr>
          <a:xfrm>
            <a:off x="4024573" y="905656"/>
            <a:ext cx="354124" cy="419704"/>
            <a:chOff x="1598350" y="238125"/>
            <a:chExt cx="4404525" cy="5220200"/>
          </a:xfrm>
        </p:grpSpPr>
        <p:sp>
          <p:nvSpPr>
            <p:cNvPr id="643" name="Google Shape;643;p29"/>
            <p:cNvSpPr/>
            <p:nvPr/>
          </p:nvSpPr>
          <p:spPr>
            <a:xfrm>
              <a:off x="1598350" y="238125"/>
              <a:ext cx="4404525" cy="5220200"/>
            </a:xfrm>
            <a:custGeom>
              <a:rect b="b" l="l" r="r" t="t"/>
              <a:pathLst>
                <a:path extrusionOk="0" h="208808" w="176181">
                  <a:moveTo>
                    <a:pt x="88107" y="6524"/>
                  </a:moveTo>
                  <a:cubicBezTo>
                    <a:pt x="133090" y="6524"/>
                    <a:pt x="169657" y="43123"/>
                    <a:pt x="169657" y="88106"/>
                  </a:cubicBezTo>
                  <a:lnTo>
                    <a:pt x="169657" y="198100"/>
                  </a:lnTo>
                  <a:lnTo>
                    <a:pt x="153901" y="183585"/>
                  </a:lnTo>
                  <a:cubicBezTo>
                    <a:pt x="153282" y="183014"/>
                    <a:pt x="152491" y="182728"/>
                    <a:pt x="151700" y="182728"/>
                  </a:cubicBezTo>
                  <a:cubicBezTo>
                    <a:pt x="150909" y="182728"/>
                    <a:pt x="150118" y="183014"/>
                    <a:pt x="149498" y="183585"/>
                  </a:cubicBezTo>
                  <a:lnTo>
                    <a:pt x="130480" y="201101"/>
                  </a:lnTo>
                  <a:lnTo>
                    <a:pt x="111463" y="183585"/>
                  </a:lnTo>
                  <a:cubicBezTo>
                    <a:pt x="110848" y="183002"/>
                    <a:pt x="110063" y="182716"/>
                    <a:pt x="109278" y="182716"/>
                  </a:cubicBezTo>
                  <a:cubicBezTo>
                    <a:pt x="108481" y="182716"/>
                    <a:pt x="107683" y="183010"/>
                    <a:pt x="107059" y="183585"/>
                  </a:cubicBezTo>
                  <a:lnTo>
                    <a:pt x="88075" y="201101"/>
                  </a:lnTo>
                  <a:lnTo>
                    <a:pt x="69090" y="183585"/>
                  </a:lnTo>
                  <a:cubicBezTo>
                    <a:pt x="68454" y="182997"/>
                    <a:pt x="67655" y="182704"/>
                    <a:pt x="66859" y="182704"/>
                  </a:cubicBezTo>
                  <a:cubicBezTo>
                    <a:pt x="66064" y="182704"/>
                    <a:pt x="65273" y="182997"/>
                    <a:pt x="64654" y="183585"/>
                  </a:cubicBezTo>
                  <a:lnTo>
                    <a:pt x="45669" y="201101"/>
                  </a:lnTo>
                  <a:lnTo>
                    <a:pt x="26684" y="183585"/>
                  </a:lnTo>
                  <a:cubicBezTo>
                    <a:pt x="26064" y="182997"/>
                    <a:pt x="25265" y="182704"/>
                    <a:pt x="24466" y="182704"/>
                  </a:cubicBezTo>
                  <a:cubicBezTo>
                    <a:pt x="23667" y="182704"/>
                    <a:pt x="22867" y="182997"/>
                    <a:pt x="22248" y="183585"/>
                  </a:cubicBezTo>
                  <a:lnTo>
                    <a:pt x="6525" y="198100"/>
                  </a:lnTo>
                  <a:lnTo>
                    <a:pt x="6525" y="88106"/>
                  </a:lnTo>
                  <a:cubicBezTo>
                    <a:pt x="6525" y="43123"/>
                    <a:pt x="43124" y="6524"/>
                    <a:pt x="88107" y="6524"/>
                  </a:cubicBezTo>
                  <a:close/>
                  <a:moveTo>
                    <a:pt x="88107" y="0"/>
                  </a:moveTo>
                  <a:cubicBezTo>
                    <a:pt x="64556" y="0"/>
                    <a:pt x="42439" y="9166"/>
                    <a:pt x="25803" y="25802"/>
                  </a:cubicBezTo>
                  <a:cubicBezTo>
                    <a:pt x="9167" y="42438"/>
                    <a:pt x="1" y="64555"/>
                    <a:pt x="1" y="88106"/>
                  </a:cubicBezTo>
                  <a:lnTo>
                    <a:pt x="1" y="205538"/>
                  </a:lnTo>
                  <a:cubicBezTo>
                    <a:pt x="1" y="205570"/>
                    <a:pt x="1" y="205603"/>
                    <a:pt x="1" y="205636"/>
                  </a:cubicBezTo>
                  <a:cubicBezTo>
                    <a:pt x="1" y="205701"/>
                    <a:pt x="1" y="205766"/>
                    <a:pt x="34" y="205831"/>
                  </a:cubicBezTo>
                  <a:cubicBezTo>
                    <a:pt x="34" y="205864"/>
                    <a:pt x="34" y="205929"/>
                    <a:pt x="34" y="205962"/>
                  </a:cubicBezTo>
                  <a:cubicBezTo>
                    <a:pt x="34" y="206027"/>
                    <a:pt x="34" y="206060"/>
                    <a:pt x="66" y="206125"/>
                  </a:cubicBezTo>
                  <a:cubicBezTo>
                    <a:pt x="66" y="206190"/>
                    <a:pt x="66" y="206223"/>
                    <a:pt x="99" y="206288"/>
                  </a:cubicBezTo>
                  <a:cubicBezTo>
                    <a:pt x="99" y="206321"/>
                    <a:pt x="99" y="206386"/>
                    <a:pt x="131" y="206451"/>
                  </a:cubicBezTo>
                  <a:cubicBezTo>
                    <a:pt x="131" y="206484"/>
                    <a:pt x="164" y="206549"/>
                    <a:pt x="164" y="206582"/>
                  </a:cubicBezTo>
                  <a:cubicBezTo>
                    <a:pt x="197" y="206647"/>
                    <a:pt x="197" y="206679"/>
                    <a:pt x="229" y="206745"/>
                  </a:cubicBezTo>
                  <a:cubicBezTo>
                    <a:pt x="262" y="206777"/>
                    <a:pt x="262" y="206843"/>
                    <a:pt x="295" y="206875"/>
                  </a:cubicBezTo>
                  <a:cubicBezTo>
                    <a:pt x="327" y="206940"/>
                    <a:pt x="327" y="206973"/>
                    <a:pt x="360" y="207038"/>
                  </a:cubicBezTo>
                  <a:cubicBezTo>
                    <a:pt x="392" y="207071"/>
                    <a:pt x="425" y="207136"/>
                    <a:pt x="425" y="207169"/>
                  </a:cubicBezTo>
                  <a:cubicBezTo>
                    <a:pt x="458" y="207201"/>
                    <a:pt x="490" y="207267"/>
                    <a:pt x="523" y="207299"/>
                  </a:cubicBezTo>
                  <a:cubicBezTo>
                    <a:pt x="555" y="207364"/>
                    <a:pt x="588" y="207397"/>
                    <a:pt x="621" y="207430"/>
                  </a:cubicBezTo>
                  <a:cubicBezTo>
                    <a:pt x="653" y="207495"/>
                    <a:pt x="686" y="207528"/>
                    <a:pt x="686" y="207560"/>
                  </a:cubicBezTo>
                  <a:cubicBezTo>
                    <a:pt x="751" y="207625"/>
                    <a:pt x="784" y="207658"/>
                    <a:pt x="816" y="207691"/>
                  </a:cubicBezTo>
                  <a:cubicBezTo>
                    <a:pt x="849" y="207723"/>
                    <a:pt x="849" y="207756"/>
                    <a:pt x="882" y="207756"/>
                  </a:cubicBezTo>
                  <a:cubicBezTo>
                    <a:pt x="882" y="207789"/>
                    <a:pt x="914" y="207789"/>
                    <a:pt x="914" y="207821"/>
                  </a:cubicBezTo>
                  <a:cubicBezTo>
                    <a:pt x="947" y="207854"/>
                    <a:pt x="1012" y="207886"/>
                    <a:pt x="1045" y="207952"/>
                  </a:cubicBezTo>
                  <a:cubicBezTo>
                    <a:pt x="1077" y="207984"/>
                    <a:pt x="1110" y="208017"/>
                    <a:pt x="1143" y="208049"/>
                  </a:cubicBezTo>
                  <a:cubicBezTo>
                    <a:pt x="1208" y="208082"/>
                    <a:pt x="1240" y="208115"/>
                    <a:pt x="1306" y="208147"/>
                  </a:cubicBezTo>
                  <a:cubicBezTo>
                    <a:pt x="1338" y="208180"/>
                    <a:pt x="1371" y="208213"/>
                    <a:pt x="1436" y="208245"/>
                  </a:cubicBezTo>
                  <a:cubicBezTo>
                    <a:pt x="1469" y="208278"/>
                    <a:pt x="1534" y="208310"/>
                    <a:pt x="1567" y="208343"/>
                  </a:cubicBezTo>
                  <a:cubicBezTo>
                    <a:pt x="1599" y="208376"/>
                    <a:pt x="1665" y="208376"/>
                    <a:pt x="1697" y="208408"/>
                  </a:cubicBezTo>
                  <a:cubicBezTo>
                    <a:pt x="1762" y="208441"/>
                    <a:pt x="1828" y="208474"/>
                    <a:pt x="1893" y="208506"/>
                  </a:cubicBezTo>
                  <a:cubicBezTo>
                    <a:pt x="1926" y="208506"/>
                    <a:pt x="1958" y="208539"/>
                    <a:pt x="1991" y="208539"/>
                  </a:cubicBezTo>
                  <a:cubicBezTo>
                    <a:pt x="2284" y="208669"/>
                    <a:pt x="2611" y="208767"/>
                    <a:pt x="2937" y="208800"/>
                  </a:cubicBezTo>
                  <a:lnTo>
                    <a:pt x="3589" y="208800"/>
                  </a:lnTo>
                  <a:cubicBezTo>
                    <a:pt x="3622" y="208800"/>
                    <a:pt x="3654" y="208800"/>
                    <a:pt x="3687" y="208767"/>
                  </a:cubicBezTo>
                  <a:lnTo>
                    <a:pt x="3883" y="208767"/>
                  </a:lnTo>
                  <a:cubicBezTo>
                    <a:pt x="3948" y="208735"/>
                    <a:pt x="3981" y="208735"/>
                    <a:pt x="4013" y="208735"/>
                  </a:cubicBezTo>
                  <a:cubicBezTo>
                    <a:pt x="4078" y="208702"/>
                    <a:pt x="4144" y="208702"/>
                    <a:pt x="4209" y="208669"/>
                  </a:cubicBezTo>
                  <a:cubicBezTo>
                    <a:pt x="4242" y="208669"/>
                    <a:pt x="4274" y="208637"/>
                    <a:pt x="4339" y="208637"/>
                  </a:cubicBezTo>
                  <a:cubicBezTo>
                    <a:pt x="4372" y="208604"/>
                    <a:pt x="4437" y="208604"/>
                    <a:pt x="4502" y="208571"/>
                  </a:cubicBezTo>
                  <a:cubicBezTo>
                    <a:pt x="4535" y="208571"/>
                    <a:pt x="4568" y="208539"/>
                    <a:pt x="4633" y="208506"/>
                  </a:cubicBezTo>
                  <a:cubicBezTo>
                    <a:pt x="4666" y="208506"/>
                    <a:pt x="4731" y="208474"/>
                    <a:pt x="4763" y="208441"/>
                  </a:cubicBezTo>
                  <a:cubicBezTo>
                    <a:pt x="4796" y="208408"/>
                    <a:pt x="4861" y="208408"/>
                    <a:pt x="4894" y="208376"/>
                  </a:cubicBezTo>
                  <a:cubicBezTo>
                    <a:pt x="4959" y="208343"/>
                    <a:pt x="4992" y="208310"/>
                    <a:pt x="5024" y="208278"/>
                  </a:cubicBezTo>
                  <a:cubicBezTo>
                    <a:pt x="5090" y="208278"/>
                    <a:pt x="5122" y="208245"/>
                    <a:pt x="5155" y="208213"/>
                  </a:cubicBezTo>
                  <a:cubicBezTo>
                    <a:pt x="5220" y="208180"/>
                    <a:pt x="5253" y="208147"/>
                    <a:pt x="5285" y="208115"/>
                  </a:cubicBezTo>
                  <a:cubicBezTo>
                    <a:pt x="5318" y="208082"/>
                    <a:pt x="5383" y="208049"/>
                    <a:pt x="5416" y="208017"/>
                  </a:cubicBezTo>
                  <a:cubicBezTo>
                    <a:pt x="5448" y="207984"/>
                    <a:pt x="5448" y="207984"/>
                    <a:pt x="5481" y="207952"/>
                  </a:cubicBezTo>
                  <a:lnTo>
                    <a:pt x="24466" y="190402"/>
                  </a:lnTo>
                  <a:lnTo>
                    <a:pt x="43451" y="207952"/>
                  </a:lnTo>
                  <a:cubicBezTo>
                    <a:pt x="44070" y="208522"/>
                    <a:pt x="44861" y="208808"/>
                    <a:pt x="45657" y="208808"/>
                  </a:cubicBezTo>
                  <a:cubicBezTo>
                    <a:pt x="46452" y="208808"/>
                    <a:pt x="47251" y="208522"/>
                    <a:pt x="47887" y="207952"/>
                  </a:cubicBezTo>
                  <a:lnTo>
                    <a:pt x="66872" y="190402"/>
                  </a:lnTo>
                  <a:lnTo>
                    <a:pt x="85856" y="207952"/>
                  </a:lnTo>
                  <a:cubicBezTo>
                    <a:pt x="86476" y="208522"/>
                    <a:pt x="87267" y="208808"/>
                    <a:pt x="88062" y="208808"/>
                  </a:cubicBezTo>
                  <a:cubicBezTo>
                    <a:pt x="88857" y="208808"/>
                    <a:pt x="89657" y="208522"/>
                    <a:pt x="90293" y="207952"/>
                  </a:cubicBezTo>
                  <a:lnTo>
                    <a:pt x="109277" y="190402"/>
                  </a:lnTo>
                  <a:lnTo>
                    <a:pt x="128262" y="207952"/>
                  </a:lnTo>
                  <a:cubicBezTo>
                    <a:pt x="128882" y="208522"/>
                    <a:pt x="129673" y="208808"/>
                    <a:pt x="130468" y="208808"/>
                  </a:cubicBezTo>
                  <a:cubicBezTo>
                    <a:pt x="131263" y="208808"/>
                    <a:pt x="132062" y="208522"/>
                    <a:pt x="132699" y="207952"/>
                  </a:cubicBezTo>
                  <a:lnTo>
                    <a:pt x="151716" y="190402"/>
                  </a:lnTo>
                  <a:lnTo>
                    <a:pt x="170733" y="207952"/>
                  </a:lnTo>
                  <a:cubicBezTo>
                    <a:pt x="170733" y="207984"/>
                    <a:pt x="170766" y="207984"/>
                    <a:pt x="170799" y="208017"/>
                  </a:cubicBezTo>
                  <a:cubicBezTo>
                    <a:pt x="170831" y="208049"/>
                    <a:pt x="170864" y="208082"/>
                    <a:pt x="170929" y="208115"/>
                  </a:cubicBezTo>
                  <a:cubicBezTo>
                    <a:pt x="170962" y="208147"/>
                    <a:pt x="170994" y="208180"/>
                    <a:pt x="171027" y="208213"/>
                  </a:cubicBezTo>
                  <a:cubicBezTo>
                    <a:pt x="171092" y="208245"/>
                    <a:pt x="171125" y="208278"/>
                    <a:pt x="171190" y="208310"/>
                  </a:cubicBezTo>
                  <a:cubicBezTo>
                    <a:pt x="171223" y="208343"/>
                    <a:pt x="171255" y="208343"/>
                    <a:pt x="171320" y="208376"/>
                  </a:cubicBezTo>
                  <a:cubicBezTo>
                    <a:pt x="171353" y="208408"/>
                    <a:pt x="171418" y="208441"/>
                    <a:pt x="171451" y="208474"/>
                  </a:cubicBezTo>
                  <a:cubicBezTo>
                    <a:pt x="171516" y="208474"/>
                    <a:pt x="171549" y="208506"/>
                    <a:pt x="171614" y="208539"/>
                  </a:cubicBezTo>
                  <a:cubicBezTo>
                    <a:pt x="171647" y="208539"/>
                    <a:pt x="171679" y="208571"/>
                    <a:pt x="171745" y="208604"/>
                  </a:cubicBezTo>
                  <a:cubicBezTo>
                    <a:pt x="171810" y="208604"/>
                    <a:pt x="171842" y="208637"/>
                    <a:pt x="171908" y="208637"/>
                  </a:cubicBezTo>
                  <a:cubicBezTo>
                    <a:pt x="171940" y="208669"/>
                    <a:pt x="172005" y="208669"/>
                    <a:pt x="172038" y="208702"/>
                  </a:cubicBezTo>
                  <a:cubicBezTo>
                    <a:pt x="172103" y="208702"/>
                    <a:pt x="172136" y="208702"/>
                    <a:pt x="172201" y="208735"/>
                  </a:cubicBezTo>
                  <a:cubicBezTo>
                    <a:pt x="172266" y="208735"/>
                    <a:pt x="172299" y="208767"/>
                    <a:pt x="172364" y="208767"/>
                  </a:cubicBezTo>
                  <a:cubicBezTo>
                    <a:pt x="172397" y="208767"/>
                    <a:pt x="172462" y="208767"/>
                    <a:pt x="172527" y="208800"/>
                  </a:cubicBezTo>
                  <a:lnTo>
                    <a:pt x="173310" y="208800"/>
                  </a:lnTo>
                  <a:cubicBezTo>
                    <a:pt x="173376" y="208767"/>
                    <a:pt x="173408" y="208767"/>
                    <a:pt x="173473" y="208767"/>
                  </a:cubicBezTo>
                  <a:cubicBezTo>
                    <a:pt x="173539" y="208767"/>
                    <a:pt x="173571" y="208735"/>
                    <a:pt x="173636" y="208735"/>
                  </a:cubicBezTo>
                  <a:cubicBezTo>
                    <a:pt x="173702" y="208735"/>
                    <a:pt x="173734" y="208702"/>
                    <a:pt x="173767" y="208702"/>
                  </a:cubicBezTo>
                  <a:cubicBezTo>
                    <a:pt x="173832" y="208669"/>
                    <a:pt x="173897" y="208669"/>
                    <a:pt x="173963" y="208637"/>
                  </a:cubicBezTo>
                  <a:cubicBezTo>
                    <a:pt x="173995" y="208637"/>
                    <a:pt x="174028" y="208604"/>
                    <a:pt x="174093" y="208604"/>
                  </a:cubicBezTo>
                  <a:cubicBezTo>
                    <a:pt x="174126" y="208571"/>
                    <a:pt x="174191" y="208571"/>
                    <a:pt x="174256" y="208539"/>
                  </a:cubicBezTo>
                  <a:cubicBezTo>
                    <a:pt x="174289" y="208506"/>
                    <a:pt x="174321" y="208506"/>
                    <a:pt x="174387" y="208474"/>
                  </a:cubicBezTo>
                  <a:cubicBezTo>
                    <a:pt x="174419" y="208441"/>
                    <a:pt x="174485" y="208408"/>
                    <a:pt x="174517" y="208408"/>
                  </a:cubicBezTo>
                  <a:cubicBezTo>
                    <a:pt x="174582" y="208376"/>
                    <a:pt x="174615" y="208343"/>
                    <a:pt x="174648" y="208310"/>
                  </a:cubicBezTo>
                  <a:cubicBezTo>
                    <a:pt x="174713" y="208278"/>
                    <a:pt x="174746" y="208245"/>
                    <a:pt x="174778" y="208245"/>
                  </a:cubicBezTo>
                  <a:cubicBezTo>
                    <a:pt x="174843" y="208213"/>
                    <a:pt x="174876" y="208180"/>
                    <a:pt x="174909" y="208147"/>
                  </a:cubicBezTo>
                  <a:cubicBezTo>
                    <a:pt x="174974" y="208115"/>
                    <a:pt x="175007" y="208082"/>
                    <a:pt x="175039" y="208017"/>
                  </a:cubicBezTo>
                  <a:cubicBezTo>
                    <a:pt x="175072" y="207984"/>
                    <a:pt x="175137" y="207952"/>
                    <a:pt x="175170" y="207919"/>
                  </a:cubicBezTo>
                  <a:cubicBezTo>
                    <a:pt x="175202" y="207886"/>
                    <a:pt x="175235" y="207854"/>
                    <a:pt x="175267" y="207821"/>
                  </a:cubicBezTo>
                  <a:cubicBezTo>
                    <a:pt x="175300" y="207789"/>
                    <a:pt x="175300" y="207789"/>
                    <a:pt x="175333" y="207756"/>
                  </a:cubicBezTo>
                  <a:cubicBezTo>
                    <a:pt x="175333" y="207756"/>
                    <a:pt x="175365" y="207723"/>
                    <a:pt x="175398" y="207691"/>
                  </a:cubicBezTo>
                  <a:cubicBezTo>
                    <a:pt x="175431" y="207658"/>
                    <a:pt x="175463" y="207625"/>
                    <a:pt x="175496" y="207560"/>
                  </a:cubicBezTo>
                  <a:cubicBezTo>
                    <a:pt x="175528" y="207528"/>
                    <a:pt x="175561" y="207495"/>
                    <a:pt x="175594" y="207430"/>
                  </a:cubicBezTo>
                  <a:cubicBezTo>
                    <a:pt x="175626" y="207397"/>
                    <a:pt x="175659" y="207364"/>
                    <a:pt x="175692" y="207299"/>
                  </a:cubicBezTo>
                  <a:cubicBezTo>
                    <a:pt x="175692" y="207267"/>
                    <a:pt x="175724" y="207201"/>
                    <a:pt x="175757" y="207169"/>
                  </a:cubicBezTo>
                  <a:cubicBezTo>
                    <a:pt x="175789" y="207136"/>
                    <a:pt x="175822" y="207071"/>
                    <a:pt x="175822" y="207038"/>
                  </a:cubicBezTo>
                  <a:cubicBezTo>
                    <a:pt x="175855" y="206973"/>
                    <a:pt x="175887" y="206940"/>
                    <a:pt x="175920" y="206875"/>
                  </a:cubicBezTo>
                  <a:cubicBezTo>
                    <a:pt x="175920" y="206843"/>
                    <a:pt x="175952" y="206777"/>
                    <a:pt x="175952" y="206745"/>
                  </a:cubicBezTo>
                  <a:cubicBezTo>
                    <a:pt x="175985" y="206679"/>
                    <a:pt x="176018" y="206647"/>
                    <a:pt x="176018" y="206582"/>
                  </a:cubicBezTo>
                  <a:cubicBezTo>
                    <a:pt x="176050" y="206549"/>
                    <a:pt x="176050" y="206484"/>
                    <a:pt x="176083" y="206451"/>
                  </a:cubicBezTo>
                  <a:cubicBezTo>
                    <a:pt x="176083" y="206386"/>
                    <a:pt x="176083" y="206321"/>
                    <a:pt x="176116" y="206288"/>
                  </a:cubicBezTo>
                  <a:cubicBezTo>
                    <a:pt x="176116" y="206223"/>
                    <a:pt x="176116" y="206190"/>
                    <a:pt x="176148" y="206125"/>
                  </a:cubicBezTo>
                  <a:cubicBezTo>
                    <a:pt x="176148" y="206060"/>
                    <a:pt x="176148" y="206027"/>
                    <a:pt x="176148" y="205962"/>
                  </a:cubicBezTo>
                  <a:cubicBezTo>
                    <a:pt x="176181" y="205929"/>
                    <a:pt x="176181" y="205864"/>
                    <a:pt x="176181" y="205799"/>
                  </a:cubicBezTo>
                  <a:cubicBezTo>
                    <a:pt x="176181" y="205766"/>
                    <a:pt x="176181" y="205701"/>
                    <a:pt x="176181" y="205636"/>
                  </a:cubicBezTo>
                  <a:cubicBezTo>
                    <a:pt x="176181" y="205603"/>
                    <a:pt x="176181" y="205570"/>
                    <a:pt x="176181" y="205538"/>
                  </a:cubicBezTo>
                  <a:lnTo>
                    <a:pt x="176181" y="88106"/>
                  </a:lnTo>
                  <a:cubicBezTo>
                    <a:pt x="176181" y="64555"/>
                    <a:pt x="167015" y="42438"/>
                    <a:pt x="150379" y="25802"/>
                  </a:cubicBezTo>
                  <a:cubicBezTo>
                    <a:pt x="133742" y="9166"/>
                    <a:pt x="111626" y="0"/>
                    <a:pt x="8810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9"/>
            <p:cNvSpPr/>
            <p:nvPr/>
          </p:nvSpPr>
          <p:spPr>
            <a:xfrm>
              <a:off x="2413850" y="2033025"/>
              <a:ext cx="979450" cy="978625"/>
            </a:xfrm>
            <a:custGeom>
              <a:rect b="b" l="l" r="r" t="t"/>
              <a:pathLst>
                <a:path extrusionOk="0" h="39145" w="39178">
                  <a:moveTo>
                    <a:pt x="19605" y="0"/>
                  </a:moveTo>
                  <a:cubicBezTo>
                    <a:pt x="8808" y="0"/>
                    <a:pt x="1" y="8775"/>
                    <a:pt x="1" y="19572"/>
                  </a:cubicBezTo>
                  <a:cubicBezTo>
                    <a:pt x="1" y="30369"/>
                    <a:pt x="8808" y="39144"/>
                    <a:pt x="19605" y="39144"/>
                  </a:cubicBezTo>
                  <a:cubicBezTo>
                    <a:pt x="30370" y="39144"/>
                    <a:pt x="39177" y="30369"/>
                    <a:pt x="39177" y="19572"/>
                  </a:cubicBezTo>
                  <a:cubicBezTo>
                    <a:pt x="39177" y="16832"/>
                    <a:pt x="38623" y="14190"/>
                    <a:pt x="37514" y="11711"/>
                  </a:cubicBezTo>
                  <a:cubicBezTo>
                    <a:pt x="36985" y="10486"/>
                    <a:pt x="35802" y="9756"/>
                    <a:pt x="34564" y="9756"/>
                  </a:cubicBezTo>
                  <a:cubicBezTo>
                    <a:pt x="34121" y="9756"/>
                    <a:pt x="33670" y="9849"/>
                    <a:pt x="33240" y="10047"/>
                  </a:cubicBezTo>
                  <a:cubicBezTo>
                    <a:pt x="31577" y="10765"/>
                    <a:pt x="30827" y="12689"/>
                    <a:pt x="31544" y="14320"/>
                  </a:cubicBezTo>
                  <a:cubicBezTo>
                    <a:pt x="32262" y="15984"/>
                    <a:pt x="32653" y="17746"/>
                    <a:pt x="32653" y="19572"/>
                  </a:cubicBezTo>
                  <a:cubicBezTo>
                    <a:pt x="32653" y="26749"/>
                    <a:pt x="26782" y="32620"/>
                    <a:pt x="19573" y="32620"/>
                  </a:cubicBezTo>
                  <a:cubicBezTo>
                    <a:pt x="12396" y="32620"/>
                    <a:pt x="6525" y="26749"/>
                    <a:pt x="6525" y="19572"/>
                  </a:cubicBezTo>
                  <a:cubicBezTo>
                    <a:pt x="6525" y="12363"/>
                    <a:pt x="12396" y="6524"/>
                    <a:pt x="19573" y="6524"/>
                  </a:cubicBezTo>
                  <a:cubicBezTo>
                    <a:pt x="21399" y="6524"/>
                    <a:pt x="23161" y="6883"/>
                    <a:pt x="24792" y="7601"/>
                  </a:cubicBezTo>
                  <a:cubicBezTo>
                    <a:pt x="25219" y="7785"/>
                    <a:pt x="25664" y="7873"/>
                    <a:pt x="26101" y="7873"/>
                  </a:cubicBezTo>
                  <a:cubicBezTo>
                    <a:pt x="27365" y="7873"/>
                    <a:pt x="28564" y="7141"/>
                    <a:pt x="29098" y="5905"/>
                  </a:cubicBezTo>
                  <a:cubicBezTo>
                    <a:pt x="29815" y="4241"/>
                    <a:pt x="29065" y="2349"/>
                    <a:pt x="27401" y="1599"/>
                  </a:cubicBezTo>
                  <a:cubicBezTo>
                    <a:pt x="24955" y="522"/>
                    <a:pt x="22313" y="0"/>
                    <a:pt x="1960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9"/>
            <p:cNvSpPr/>
            <p:nvPr/>
          </p:nvSpPr>
          <p:spPr>
            <a:xfrm>
              <a:off x="4208775" y="2033025"/>
              <a:ext cx="978600" cy="978625"/>
            </a:xfrm>
            <a:custGeom>
              <a:rect b="b" l="l" r="r" t="t"/>
              <a:pathLst>
                <a:path extrusionOk="0" h="39145" w="39144">
                  <a:moveTo>
                    <a:pt x="19572" y="0"/>
                  </a:moveTo>
                  <a:cubicBezTo>
                    <a:pt x="8775" y="0"/>
                    <a:pt x="0" y="8775"/>
                    <a:pt x="0" y="19572"/>
                  </a:cubicBezTo>
                  <a:cubicBezTo>
                    <a:pt x="0" y="30369"/>
                    <a:pt x="8775" y="39144"/>
                    <a:pt x="19572" y="39144"/>
                  </a:cubicBezTo>
                  <a:cubicBezTo>
                    <a:pt x="30369" y="39144"/>
                    <a:pt x="39144" y="30369"/>
                    <a:pt x="39144" y="19572"/>
                  </a:cubicBezTo>
                  <a:cubicBezTo>
                    <a:pt x="39144" y="16832"/>
                    <a:pt x="38589" y="14190"/>
                    <a:pt x="37513" y="11711"/>
                  </a:cubicBezTo>
                  <a:cubicBezTo>
                    <a:pt x="36984" y="10486"/>
                    <a:pt x="35802" y="9756"/>
                    <a:pt x="34550" y="9756"/>
                  </a:cubicBezTo>
                  <a:cubicBezTo>
                    <a:pt x="34102" y="9756"/>
                    <a:pt x="33646" y="9849"/>
                    <a:pt x="33207" y="10047"/>
                  </a:cubicBezTo>
                  <a:cubicBezTo>
                    <a:pt x="31576" y="10765"/>
                    <a:pt x="30826" y="12689"/>
                    <a:pt x="31544" y="14320"/>
                  </a:cubicBezTo>
                  <a:cubicBezTo>
                    <a:pt x="32261" y="15984"/>
                    <a:pt x="32620" y="17746"/>
                    <a:pt x="32620" y="19572"/>
                  </a:cubicBezTo>
                  <a:cubicBezTo>
                    <a:pt x="32620" y="26749"/>
                    <a:pt x="26781" y="32620"/>
                    <a:pt x="19572" y="32620"/>
                  </a:cubicBezTo>
                  <a:cubicBezTo>
                    <a:pt x="12363" y="32620"/>
                    <a:pt x="6524" y="26749"/>
                    <a:pt x="6524" y="19572"/>
                  </a:cubicBezTo>
                  <a:cubicBezTo>
                    <a:pt x="6524" y="12363"/>
                    <a:pt x="12363" y="6524"/>
                    <a:pt x="19572" y="6524"/>
                  </a:cubicBezTo>
                  <a:cubicBezTo>
                    <a:pt x="21399" y="6524"/>
                    <a:pt x="23128" y="6883"/>
                    <a:pt x="24791" y="7601"/>
                  </a:cubicBezTo>
                  <a:cubicBezTo>
                    <a:pt x="25219" y="7785"/>
                    <a:pt x="25661" y="7873"/>
                    <a:pt x="26095" y="7873"/>
                  </a:cubicBezTo>
                  <a:cubicBezTo>
                    <a:pt x="27352" y="7873"/>
                    <a:pt x="28540" y="7141"/>
                    <a:pt x="29097" y="5905"/>
                  </a:cubicBezTo>
                  <a:cubicBezTo>
                    <a:pt x="29815" y="4241"/>
                    <a:pt x="29064" y="2349"/>
                    <a:pt x="27401" y="1599"/>
                  </a:cubicBezTo>
                  <a:cubicBezTo>
                    <a:pt x="24922" y="522"/>
                    <a:pt x="22279" y="0"/>
                    <a:pt x="19572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" name="Google Shape;646;p29"/>
          <p:cNvGrpSpPr/>
          <p:nvPr/>
        </p:nvGrpSpPr>
        <p:grpSpPr>
          <a:xfrm>
            <a:off x="4378703" y="3751162"/>
            <a:ext cx="439979" cy="439979"/>
            <a:chOff x="1190625" y="238125"/>
            <a:chExt cx="5219200" cy="5219200"/>
          </a:xfrm>
        </p:grpSpPr>
        <p:sp>
          <p:nvSpPr>
            <p:cNvPr id="647" name="Google Shape;647;p29"/>
            <p:cNvSpPr/>
            <p:nvPr/>
          </p:nvSpPr>
          <p:spPr>
            <a:xfrm>
              <a:off x="1190625" y="238125"/>
              <a:ext cx="4486050" cy="5219200"/>
            </a:xfrm>
            <a:custGeom>
              <a:rect b="b" l="l" r="r" t="t"/>
              <a:pathLst>
                <a:path extrusionOk="0" h="208768" w="179442">
                  <a:moveTo>
                    <a:pt x="104384" y="6524"/>
                  </a:moveTo>
                  <a:cubicBezTo>
                    <a:pt x="129436" y="6524"/>
                    <a:pt x="153020" y="15886"/>
                    <a:pt x="171222" y="32913"/>
                  </a:cubicBezTo>
                  <a:lnTo>
                    <a:pt x="102068" y="102068"/>
                  </a:lnTo>
                  <a:cubicBezTo>
                    <a:pt x="100795" y="103340"/>
                    <a:pt x="100795" y="105395"/>
                    <a:pt x="102068" y="106700"/>
                  </a:cubicBezTo>
                  <a:lnTo>
                    <a:pt x="171222" y="175854"/>
                  </a:lnTo>
                  <a:cubicBezTo>
                    <a:pt x="153020" y="192881"/>
                    <a:pt x="129436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075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170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170" y="178170"/>
                  </a:cubicBezTo>
                  <a:cubicBezTo>
                    <a:pt x="179442" y="176898"/>
                    <a:pt x="179442" y="174842"/>
                    <a:pt x="178170" y="173570"/>
                  </a:cubicBezTo>
                  <a:lnTo>
                    <a:pt x="108983" y="104384"/>
                  </a:lnTo>
                  <a:lnTo>
                    <a:pt x="178170" y="35197"/>
                  </a:lnTo>
                  <a:cubicBezTo>
                    <a:pt x="178789" y="34577"/>
                    <a:pt x="179148" y="33729"/>
                    <a:pt x="179148" y="32881"/>
                  </a:cubicBezTo>
                  <a:cubicBezTo>
                    <a:pt x="179148" y="32000"/>
                    <a:pt x="178789" y="31185"/>
                    <a:pt x="178170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9"/>
            <p:cNvSpPr/>
            <p:nvPr/>
          </p:nvSpPr>
          <p:spPr>
            <a:xfrm>
              <a:off x="3637100" y="1053600"/>
              <a:ext cx="570875" cy="570875"/>
            </a:xfrm>
            <a:custGeom>
              <a:rect b="b" l="l" r="r" t="t"/>
              <a:pathLst>
                <a:path extrusionOk="0" h="22835" w="22835">
                  <a:moveTo>
                    <a:pt x="11418" y="1"/>
                  </a:moveTo>
                  <a:cubicBezTo>
                    <a:pt x="5122" y="1"/>
                    <a:pt x="1" y="5122"/>
                    <a:pt x="1" y="11418"/>
                  </a:cubicBezTo>
                  <a:cubicBezTo>
                    <a:pt x="1" y="17713"/>
                    <a:pt x="5122" y="22835"/>
                    <a:pt x="11418" y="22835"/>
                  </a:cubicBezTo>
                  <a:cubicBezTo>
                    <a:pt x="17713" y="22835"/>
                    <a:pt x="22835" y="17713"/>
                    <a:pt x="22835" y="11418"/>
                  </a:cubicBezTo>
                  <a:cubicBezTo>
                    <a:pt x="22835" y="9624"/>
                    <a:pt x="21367" y="8156"/>
                    <a:pt x="19573" y="8156"/>
                  </a:cubicBezTo>
                  <a:cubicBezTo>
                    <a:pt x="17778" y="8156"/>
                    <a:pt x="16311" y="9624"/>
                    <a:pt x="16311" y="11418"/>
                  </a:cubicBezTo>
                  <a:cubicBezTo>
                    <a:pt x="16311" y="14125"/>
                    <a:pt x="14125" y="16311"/>
                    <a:pt x="11418" y="16311"/>
                  </a:cubicBezTo>
                  <a:cubicBezTo>
                    <a:pt x="8710" y="16311"/>
                    <a:pt x="6525" y="14125"/>
                    <a:pt x="6525" y="11418"/>
                  </a:cubicBezTo>
                  <a:cubicBezTo>
                    <a:pt x="6525" y="8710"/>
                    <a:pt x="8710" y="6525"/>
                    <a:pt x="11418" y="6525"/>
                  </a:cubicBezTo>
                  <a:cubicBezTo>
                    <a:pt x="13212" y="6525"/>
                    <a:pt x="14680" y="5057"/>
                    <a:pt x="14680" y="3263"/>
                  </a:cubicBezTo>
                  <a:cubicBezTo>
                    <a:pt x="14680" y="1469"/>
                    <a:pt x="13212" y="1"/>
                    <a:pt x="11418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9"/>
            <p:cNvSpPr/>
            <p:nvPr/>
          </p:nvSpPr>
          <p:spPr>
            <a:xfrm>
              <a:off x="4452600" y="26030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9786" y="1"/>
                  </a:moveTo>
                  <a:cubicBezTo>
                    <a:pt x="4372" y="1"/>
                    <a:pt x="0" y="4372"/>
                    <a:pt x="0" y="9787"/>
                  </a:cubicBezTo>
                  <a:cubicBezTo>
                    <a:pt x="0" y="15169"/>
                    <a:pt x="4372" y="19573"/>
                    <a:pt x="9786" y="19573"/>
                  </a:cubicBezTo>
                  <a:cubicBezTo>
                    <a:pt x="15169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516" y="6525"/>
                    <a:pt x="13048" y="7992"/>
                    <a:pt x="13048" y="9787"/>
                  </a:cubicBezTo>
                  <a:cubicBezTo>
                    <a:pt x="13048" y="11581"/>
                    <a:pt x="11581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1" y="6525"/>
                    <a:pt x="13048" y="5057"/>
                    <a:pt x="13048" y="3263"/>
                  </a:cubicBezTo>
                  <a:cubicBezTo>
                    <a:pt x="13048" y="1469"/>
                    <a:pt x="11581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9"/>
            <p:cNvSpPr/>
            <p:nvPr/>
          </p:nvSpPr>
          <p:spPr>
            <a:xfrm>
              <a:off x="5186550" y="26030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9786" y="1"/>
                  </a:moveTo>
                  <a:cubicBezTo>
                    <a:pt x="4371" y="1"/>
                    <a:pt x="0" y="4372"/>
                    <a:pt x="0" y="9787"/>
                  </a:cubicBezTo>
                  <a:cubicBezTo>
                    <a:pt x="0" y="15169"/>
                    <a:pt x="4371" y="19573"/>
                    <a:pt x="9786" y="19573"/>
                  </a:cubicBezTo>
                  <a:cubicBezTo>
                    <a:pt x="15169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484" y="6525"/>
                    <a:pt x="13048" y="7992"/>
                    <a:pt x="13048" y="9787"/>
                  </a:cubicBezTo>
                  <a:cubicBezTo>
                    <a:pt x="13048" y="11581"/>
                    <a:pt x="11580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0" y="6525"/>
                    <a:pt x="13048" y="5057"/>
                    <a:pt x="13048" y="3263"/>
                  </a:cubicBezTo>
                  <a:cubicBezTo>
                    <a:pt x="13048" y="1469"/>
                    <a:pt x="11580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9"/>
            <p:cNvSpPr/>
            <p:nvPr/>
          </p:nvSpPr>
          <p:spPr>
            <a:xfrm>
              <a:off x="5920500" y="26030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9786" y="1"/>
                  </a:moveTo>
                  <a:cubicBezTo>
                    <a:pt x="4371" y="1"/>
                    <a:pt x="0" y="4372"/>
                    <a:pt x="0" y="9787"/>
                  </a:cubicBezTo>
                  <a:cubicBezTo>
                    <a:pt x="0" y="15169"/>
                    <a:pt x="4371" y="19573"/>
                    <a:pt x="9786" y="19573"/>
                  </a:cubicBezTo>
                  <a:cubicBezTo>
                    <a:pt x="15168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483" y="6525"/>
                    <a:pt x="13048" y="7992"/>
                    <a:pt x="13048" y="9787"/>
                  </a:cubicBezTo>
                  <a:cubicBezTo>
                    <a:pt x="13048" y="11581"/>
                    <a:pt x="11580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0" y="6525"/>
                    <a:pt x="13048" y="5057"/>
                    <a:pt x="13048" y="3263"/>
                  </a:cubicBezTo>
                  <a:cubicBezTo>
                    <a:pt x="13048" y="1469"/>
                    <a:pt x="11580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30"/>
          <p:cNvGrpSpPr/>
          <p:nvPr/>
        </p:nvGrpSpPr>
        <p:grpSpPr>
          <a:xfrm rot="10800000">
            <a:off x="-11" y="736033"/>
            <a:ext cx="5944581" cy="1320238"/>
            <a:chOff x="2735900" y="3141850"/>
            <a:chExt cx="4615000" cy="1024950"/>
          </a:xfrm>
        </p:grpSpPr>
        <p:sp>
          <p:nvSpPr>
            <p:cNvPr id="657" name="Google Shape;657;p30"/>
            <p:cNvSpPr/>
            <p:nvPr/>
          </p:nvSpPr>
          <p:spPr>
            <a:xfrm>
              <a:off x="2766025" y="3202100"/>
              <a:ext cx="4584875" cy="964700"/>
            </a:xfrm>
            <a:custGeom>
              <a:rect b="b" l="l" r="r" t="t"/>
              <a:pathLst>
                <a:path extrusionOk="0" h="38588" w="183395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2735900" y="3141850"/>
              <a:ext cx="71075" cy="71100"/>
            </a:xfrm>
            <a:custGeom>
              <a:rect b="b" l="l" r="r" t="t"/>
              <a:pathLst>
                <a:path extrusionOk="0" h="2844" w="2843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9" name="Google Shape;659;p30"/>
          <p:cNvSpPr txBox="1"/>
          <p:nvPr>
            <p:ph idx="1" type="subTitle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 sz="1000"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660" name="Google Shape;660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61" name="Google Shape;661;p30"/>
          <p:cNvSpPr txBox="1"/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SOLUTION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662" name="Google Shape;6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5873238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31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SWOT ANALYSIS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668" name="Google Shape;668;p31"/>
          <p:cNvPicPr preferRelativeResize="0"/>
          <p:nvPr/>
        </p:nvPicPr>
        <p:blipFill rotWithShape="1">
          <a:blip r:embed="rId4">
            <a:alphaModFix/>
          </a:blip>
          <a:srcRect b="2555" l="5927" r="2177" t="2783"/>
          <a:stretch/>
        </p:blipFill>
        <p:spPr>
          <a:xfrm>
            <a:off x="2981325" y="1045675"/>
            <a:ext cx="3324224" cy="3420649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31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STRENGTHS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0" name="Google Shape;670;p31"/>
          <p:cNvSpPr txBox="1"/>
          <p:nvPr>
            <p:ph idx="8" type="subTitle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our Solar System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1" name="Google Shape;671;p31"/>
          <p:cNvSpPr txBox="1"/>
          <p:nvPr>
            <p:ph idx="1" type="subTitle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2" name="Google Shape;672;p31"/>
          <p:cNvSpPr txBox="1"/>
          <p:nvPr>
            <p:ph idx="4" type="subTitle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3" name="Google Shape;673;p31"/>
          <p:cNvSpPr txBox="1"/>
          <p:nvPr>
            <p:ph idx="6" type="subTitle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Saturn is the ringed one. It’s a gas giant, composed mostly of hydrogen and helium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4" name="Google Shape;674;p31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WEAKNESSES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5" name="Google Shape;675;p31"/>
          <p:cNvSpPr txBox="1"/>
          <p:nvPr>
            <p:ph idx="5" type="ctrTitle"/>
          </p:nvPr>
        </p:nvSpPr>
        <p:spPr>
          <a:xfrm>
            <a:off x="6531350" y="278846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OPPORTUNITIES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6" name="Google Shape;676;p31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THREATS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7" name="Google Shape;677;p31"/>
          <p:cNvSpPr/>
          <p:nvPr/>
        </p:nvSpPr>
        <p:spPr>
          <a:xfrm>
            <a:off x="4510200" y="37253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31"/>
          <p:cNvSpPr/>
          <p:nvPr/>
        </p:nvSpPr>
        <p:spPr>
          <a:xfrm>
            <a:off x="5550600" y="2690300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31"/>
          <p:cNvSpPr/>
          <p:nvPr/>
        </p:nvSpPr>
        <p:spPr>
          <a:xfrm>
            <a:off x="4510200" y="16557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0" name="Google Shape;680;p31"/>
          <p:cNvCxnSpPr>
            <a:stCxn id="679" idx="3"/>
          </p:cNvCxnSpPr>
          <p:nvPr/>
        </p:nvCxnSpPr>
        <p:spPr>
          <a:xfrm flipH="1" rot="10800000">
            <a:off x="4633800" y="1369825"/>
            <a:ext cx="1878300" cy="347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681" name="Google Shape;681;p31"/>
          <p:cNvCxnSpPr>
            <a:stCxn id="678" idx="3"/>
          </p:cNvCxnSpPr>
          <p:nvPr/>
        </p:nvCxnSpPr>
        <p:spPr>
          <a:xfrm>
            <a:off x="5674200" y="2752100"/>
            <a:ext cx="864900" cy="46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682" name="Google Shape;682;p31"/>
          <p:cNvCxnSpPr/>
          <p:nvPr/>
        </p:nvCxnSpPr>
        <p:spPr>
          <a:xfrm rot="10800000">
            <a:off x="2382300" y="1828875"/>
            <a:ext cx="1119900" cy="869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31"/>
          <p:cNvCxnSpPr>
            <a:stCxn id="677" idx="1"/>
          </p:cNvCxnSpPr>
          <p:nvPr/>
        </p:nvCxnSpPr>
        <p:spPr>
          <a:xfrm rot="10800000">
            <a:off x="2377200" y="3641625"/>
            <a:ext cx="2133000" cy="145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grpSp>
        <p:nvGrpSpPr>
          <p:cNvPr id="684" name="Google Shape;684;p31"/>
          <p:cNvGrpSpPr/>
          <p:nvPr/>
        </p:nvGrpSpPr>
        <p:grpSpPr>
          <a:xfrm>
            <a:off x="4386421" y="2608276"/>
            <a:ext cx="377870" cy="288096"/>
            <a:chOff x="1190625" y="858100"/>
            <a:chExt cx="5219200" cy="3979225"/>
          </a:xfrm>
        </p:grpSpPr>
        <p:sp>
          <p:nvSpPr>
            <p:cNvPr id="685" name="Google Shape;685;p31"/>
            <p:cNvSpPr/>
            <p:nvPr/>
          </p:nvSpPr>
          <p:spPr>
            <a:xfrm>
              <a:off x="1190625" y="1346375"/>
              <a:ext cx="309900" cy="300125"/>
            </a:xfrm>
            <a:custGeom>
              <a:rect b="b" l="l" r="r" t="t"/>
              <a:pathLst>
                <a:path extrusionOk="0" h="12005" w="12396">
                  <a:moveTo>
                    <a:pt x="3099" y="0"/>
                  </a:moveTo>
                  <a:cubicBezTo>
                    <a:pt x="1403" y="0"/>
                    <a:pt x="0" y="1370"/>
                    <a:pt x="0" y="3099"/>
                  </a:cubicBezTo>
                  <a:lnTo>
                    <a:pt x="0" y="8906"/>
                  </a:lnTo>
                  <a:cubicBezTo>
                    <a:pt x="0" y="10602"/>
                    <a:pt x="1403" y="12005"/>
                    <a:pt x="3099" y="12005"/>
                  </a:cubicBezTo>
                  <a:cubicBezTo>
                    <a:pt x="4828" y="12005"/>
                    <a:pt x="6198" y="10602"/>
                    <a:pt x="6198" y="8906"/>
                  </a:cubicBezTo>
                  <a:lnTo>
                    <a:pt x="6198" y="6198"/>
                  </a:lnTo>
                  <a:lnTo>
                    <a:pt x="9264" y="6198"/>
                  </a:lnTo>
                  <a:cubicBezTo>
                    <a:pt x="10993" y="6198"/>
                    <a:pt x="12396" y="4828"/>
                    <a:pt x="12396" y="3099"/>
                  </a:cubicBezTo>
                  <a:cubicBezTo>
                    <a:pt x="12396" y="1370"/>
                    <a:pt x="10993" y="0"/>
                    <a:pt x="9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1"/>
            <p:cNvSpPr/>
            <p:nvPr/>
          </p:nvSpPr>
          <p:spPr>
            <a:xfrm>
              <a:off x="6099900" y="1346375"/>
              <a:ext cx="309925" cy="300125"/>
            </a:xfrm>
            <a:custGeom>
              <a:rect b="b" l="l" r="r" t="t"/>
              <a:pathLst>
                <a:path extrusionOk="0" h="12005" w="12397">
                  <a:moveTo>
                    <a:pt x="3132" y="0"/>
                  </a:moveTo>
                  <a:cubicBezTo>
                    <a:pt x="1403" y="0"/>
                    <a:pt x="1" y="1370"/>
                    <a:pt x="1" y="3099"/>
                  </a:cubicBezTo>
                  <a:cubicBezTo>
                    <a:pt x="1" y="4828"/>
                    <a:pt x="1403" y="6198"/>
                    <a:pt x="3132" y="6198"/>
                  </a:cubicBezTo>
                  <a:lnTo>
                    <a:pt x="6198" y="6198"/>
                  </a:lnTo>
                  <a:lnTo>
                    <a:pt x="6198" y="8906"/>
                  </a:lnTo>
                  <a:cubicBezTo>
                    <a:pt x="6198" y="10602"/>
                    <a:pt x="7568" y="12005"/>
                    <a:pt x="9297" y="12005"/>
                  </a:cubicBezTo>
                  <a:cubicBezTo>
                    <a:pt x="10993" y="12005"/>
                    <a:pt x="12396" y="10602"/>
                    <a:pt x="12396" y="8906"/>
                  </a:cubicBezTo>
                  <a:lnTo>
                    <a:pt x="12396" y="3099"/>
                  </a:lnTo>
                  <a:cubicBezTo>
                    <a:pt x="12396" y="1370"/>
                    <a:pt x="10993" y="0"/>
                    <a:pt x="9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1"/>
            <p:cNvSpPr/>
            <p:nvPr/>
          </p:nvSpPr>
          <p:spPr>
            <a:xfrm>
              <a:off x="1190625" y="4048925"/>
              <a:ext cx="309900" cy="300125"/>
            </a:xfrm>
            <a:custGeom>
              <a:rect b="b" l="l" r="r" t="t"/>
              <a:pathLst>
                <a:path extrusionOk="0" h="12005" w="12396">
                  <a:moveTo>
                    <a:pt x="3099" y="1"/>
                  </a:moveTo>
                  <a:cubicBezTo>
                    <a:pt x="1403" y="1"/>
                    <a:pt x="0" y="1403"/>
                    <a:pt x="0" y="3100"/>
                  </a:cubicBezTo>
                  <a:lnTo>
                    <a:pt x="0" y="8906"/>
                  </a:lnTo>
                  <a:cubicBezTo>
                    <a:pt x="0" y="10602"/>
                    <a:pt x="1403" y="12005"/>
                    <a:pt x="3099" y="12005"/>
                  </a:cubicBezTo>
                  <a:lnTo>
                    <a:pt x="9264" y="12005"/>
                  </a:lnTo>
                  <a:cubicBezTo>
                    <a:pt x="10993" y="12005"/>
                    <a:pt x="12396" y="10602"/>
                    <a:pt x="12396" y="8906"/>
                  </a:cubicBezTo>
                  <a:cubicBezTo>
                    <a:pt x="12396" y="7177"/>
                    <a:pt x="10993" y="5807"/>
                    <a:pt x="9264" y="5807"/>
                  </a:cubicBezTo>
                  <a:lnTo>
                    <a:pt x="6198" y="5807"/>
                  </a:lnTo>
                  <a:lnTo>
                    <a:pt x="6198" y="3100"/>
                  </a:lnTo>
                  <a:cubicBezTo>
                    <a:pt x="6198" y="1403"/>
                    <a:pt x="4828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1"/>
            <p:cNvSpPr/>
            <p:nvPr/>
          </p:nvSpPr>
          <p:spPr>
            <a:xfrm>
              <a:off x="6099900" y="4048925"/>
              <a:ext cx="309925" cy="300125"/>
            </a:xfrm>
            <a:custGeom>
              <a:rect b="b" l="l" r="r" t="t"/>
              <a:pathLst>
                <a:path extrusionOk="0" h="12005" w="12397">
                  <a:moveTo>
                    <a:pt x="9297" y="1"/>
                  </a:moveTo>
                  <a:cubicBezTo>
                    <a:pt x="7568" y="1"/>
                    <a:pt x="6198" y="1403"/>
                    <a:pt x="6198" y="3100"/>
                  </a:cubicBezTo>
                  <a:lnTo>
                    <a:pt x="6198" y="5807"/>
                  </a:lnTo>
                  <a:lnTo>
                    <a:pt x="3132" y="5807"/>
                  </a:lnTo>
                  <a:cubicBezTo>
                    <a:pt x="1403" y="5807"/>
                    <a:pt x="1" y="7177"/>
                    <a:pt x="1" y="8906"/>
                  </a:cubicBezTo>
                  <a:cubicBezTo>
                    <a:pt x="1" y="10602"/>
                    <a:pt x="1403" y="12005"/>
                    <a:pt x="3132" y="12005"/>
                  </a:cubicBezTo>
                  <a:lnTo>
                    <a:pt x="9297" y="12005"/>
                  </a:lnTo>
                  <a:cubicBezTo>
                    <a:pt x="10993" y="12005"/>
                    <a:pt x="12396" y="10602"/>
                    <a:pt x="12396" y="8906"/>
                  </a:cubicBezTo>
                  <a:lnTo>
                    <a:pt x="12396" y="3100"/>
                  </a:lnTo>
                  <a:cubicBezTo>
                    <a:pt x="12396" y="1403"/>
                    <a:pt x="10993" y="1"/>
                    <a:pt x="92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1"/>
            <p:cNvSpPr/>
            <p:nvPr/>
          </p:nvSpPr>
          <p:spPr>
            <a:xfrm>
              <a:off x="3612650" y="858100"/>
              <a:ext cx="375150" cy="257500"/>
            </a:xfrm>
            <a:custGeom>
              <a:rect b="b" l="l" r="r" t="t"/>
              <a:pathLst>
                <a:path extrusionOk="0" h="10300" w="15006">
                  <a:moveTo>
                    <a:pt x="3409" y="0"/>
                  </a:moveTo>
                  <a:cubicBezTo>
                    <a:pt x="2610" y="0"/>
                    <a:pt x="1810" y="302"/>
                    <a:pt x="1207" y="905"/>
                  </a:cubicBezTo>
                  <a:cubicBezTo>
                    <a:pt x="0" y="2145"/>
                    <a:pt x="0" y="4102"/>
                    <a:pt x="1207" y="5309"/>
                  </a:cubicBezTo>
                  <a:lnTo>
                    <a:pt x="5317" y="9387"/>
                  </a:lnTo>
                  <a:cubicBezTo>
                    <a:pt x="5904" y="10006"/>
                    <a:pt x="6720" y="10300"/>
                    <a:pt x="7503" y="10300"/>
                  </a:cubicBezTo>
                  <a:cubicBezTo>
                    <a:pt x="8285" y="10300"/>
                    <a:pt x="9101" y="10006"/>
                    <a:pt x="9688" y="9387"/>
                  </a:cubicBezTo>
                  <a:lnTo>
                    <a:pt x="13798" y="5309"/>
                  </a:lnTo>
                  <a:cubicBezTo>
                    <a:pt x="15005" y="4102"/>
                    <a:pt x="15005" y="2145"/>
                    <a:pt x="13798" y="905"/>
                  </a:cubicBezTo>
                  <a:cubicBezTo>
                    <a:pt x="13195" y="302"/>
                    <a:pt x="12396" y="0"/>
                    <a:pt x="11596" y="0"/>
                  </a:cubicBezTo>
                  <a:cubicBezTo>
                    <a:pt x="10797" y="0"/>
                    <a:pt x="9998" y="302"/>
                    <a:pt x="9395" y="905"/>
                  </a:cubicBezTo>
                  <a:lnTo>
                    <a:pt x="7503" y="2830"/>
                  </a:lnTo>
                  <a:lnTo>
                    <a:pt x="5611" y="905"/>
                  </a:lnTo>
                  <a:cubicBezTo>
                    <a:pt x="5007" y="302"/>
                    <a:pt x="4208" y="0"/>
                    <a:pt x="3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1"/>
            <p:cNvSpPr/>
            <p:nvPr/>
          </p:nvSpPr>
          <p:spPr>
            <a:xfrm>
              <a:off x="3612650" y="4579400"/>
              <a:ext cx="375150" cy="257925"/>
            </a:xfrm>
            <a:custGeom>
              <a:rect b="b" l="l" r="r" t="t"/>
              <a:pathLst>
                <a:path extrusionOk="0" h="10317" w="15006">
                  <a:moveTo>
                    <a:pt x="7503" y="1"/>
                  </a:moveTo>
                  <a:cubicBezTo>
                    <a:pt x="6712" y="1"/>
                    <a:pt x="5921" y="311"/>
                    <a:pt x="5317" y="931"/>
                  </a:cubicBezTo>
                  <a:lnTo>
                    <a:pt x="1207" y="5008"/>
                  </a:lnTo>
                  <a:cubicBezTo>
                    <a:pt x="0" y="6215"/>
                    <a:pt x="0" y="8172"/>
                    <a:pt x="1207" y="9412"/>
                  </a:cubicBezTo>
                  <a:cubicBezTo>
                    <a:pt x="1810" y="10015"/>
                    <a:pt x="2610" y="10317"/>
                    <a:pt x="3409" y="10317"/>
                  </a:cubicBezTo>
                  <a:cubicBezTo>
                    <a:pt x="4208" y="10317"/>
                    <a:pt x="5007" y="10015"/>
                    <a:pt x="5611" y="9412"/>
                  </a:cubicBezTo>
                  <a:lnTo>
                    <a:pt x="7503" y="7487"/>
                  </a:lnTo>
                  <a:lnTo>
                    <a:pt x="9395" y="9412"/>
                  </a:lnTo>
                  <a:cubicBezTo>
                    <a:pt x="10014" y="9999"/>
                    <a:pt x="10797" y="10292"/>
                    <a:pt x="11613" y="10292"/>
                  </a:cubicBezTo>
                  <a:cubicBezTo>
                    <a:pt x="12396" y="10292"/>
                    <a:pt x="13178" y="9999"/>
                    <a:pt x="13798" y="9412"/>
                  </a:cubicBezTo>
                  <a:cubicBezTo>
                    <a:pt x="15005" y="8172"/>
                    <a:pt x="15005" y="6215"/>
                    <a:pt x="13798" y="5008"/>
                  </a:cubicBezTo>
                  <a:lnTo>
                    <a:pt x="9688" y="931"/>
                  </a:lnTo>
                  <a:cubicBezTo>
                    <a:pt x="9085" y="311"/>
                    <a:pt x="8294" y="1"/>
                    <a:pt x="75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1"/>
            <p:cNvSpPr/>
            <p:nvPr/>
          </p:nvSpPr>
          <p:spPr>
            <a:xfrm>
              <a:off x="3203250" y="2222225"/>
              <a:ext cx="1193925" cy="1250975"/>
            </a:xfrm>
            <a:custGeom>
              <a:rect b="b" l="l" r="r" t="t"/>
              <a:pathLst>
                <a:path extrusionOk="0" h="50039" w="47757">
                  <a:moveTo>
                    <a:pt x="33730" y="6198"/>
                  </a:moveTo>
                  <a:cubicBezTo>
                    <a:pt x="38036" y="6198"/>
                    <a:pt x="41559" y="9721"/>
                    <a:pt x="41559" y="14027"/>
                  </a:cubicBezTo>
                  <a:cubicBezTo>
                    <a:pt x="41559" y="18332"/>
                    <a:pt x="38036" y="21823"/>
                    <a:pt x="33730" y="21823"/>
                  </a:cubicBezTo>
                  <a:cubicBezTo>
                    <a:pt x="29424" y="21823"/>
                    <a:pt x="25934" y="18332"/>
                    <a:pt x="25934" y="14027"/>
                  </a:cubicBezTo>
                  <a:cubicBezTo>
                    <a:pt x="25934" y="9721"/>
                    <a:pt x="29424" y="6198"/>
                    <a:pt x="33730" y="6198"/>
                  </a:cubicBezTo>
                  <a:close/>
                  <a:moveTo>
                    <a:pt x="20062" y="11026"/>
                  </a:moveTo>
                  <a:lnTo>
                    <a:pt x="20062" y="11026"/>
                  </a:lnTo>
                  <a:cubicBezTo>
                    <a:pt x="19834" y="12004"/>
                    <a:pt x="19736" y="12983"/>
                    <a:pt x="19736" y="14027"/>
                  </a:cubicBezTo>
                  <a:cubicBezTo>
                    <a:pt x="19736" y="21758"/>
                    <a:pt x="26031" y="28021"/>
                    <a:pt x="33730" y="28021"/>
                  </a:cubicBezTo>
                  <a:cubicBezTo>
                    <a:pt x="35687" y="28021"/>
                    <a:pt x="37514" y="27629"/>
                    <a:pt x="39210" y="26912"/>
                  </a:cubicBezTo>
                  <a:cubicBezTo>
                    <a:pt x="39210" y="27075"/>
                    <a:pt x="39210" y="27205"/>
                    <a:pt x="39210" y="27336"/>
                  </a:cubicBezTo>
                  <a:cubicBezTo>
                    <a:pt x="39210" y="36437"/>
                    <a:pt x="31805" y="43841"/>
                    <a:pt x="22704" y="43841"/>
                  </a:cubicBezTo>
                  <a:cubicBezTo>
                    <a:pt x="13603" y="43841"/>
                    <a:pt x="6199" y="36437"/>
                    <a:pt x="6199" y="27336"/>
                  </a:cubicBezTo>
                  <a:cubicBezTo>
                    <a:pt x="6199" y="19115"/>
                    <a:pt x="12201" y="12298"/>
                    <a:pt x="20062" y="11026"/>
                  </a:cubicBezTo>
                  <a:close/>
                  <a:moveTo>
                    <a:pt x="33730" y="0"/>
                  </a:moveTo>
                  <a:cubicBezTo>
                    <a:pt x="29620" y="0"/>
                    <a:pt x="25901" y="1794"/>
                    <a:pt x="23357" y="4632"/>
                  </a:cubicBezTo>
                  <a:cubicBezTo>
                    <a:pt x="23128" y="4632"/>
                    <a:pt x="22933" y="4600"/>
                    <a:pt x="22704" y="4600"/>
                  </a:cubicBezTo>
                  <a:cubicBezTo>
                    <a:pt x="10178" y="4600"/>
                    <a:pt x="1" y="14810"/>
                    <a:pt x="1" y="27336"/>
                  </a:cubicBezTo>
                  <a:cubicBezTo>
                    <a:pt x="1" y="39862"/>
                    <a:pt x="10178" y="50039"/>
                    <a:pt x="22704" y="50039"/>
                  </a:cubicBezTo>
                  <a:cubicBezTo>
                    <a:pt x="35230" y="50039"/>
                    <a:pt x="45408" y="39862"/>
                    <a:pt x="45408" y="27336"/>
                  </a:cubicBezTo>
                  <a:cubicBezTo>
                    <a:pt x="45408" y="25672"/>
                    <a:pt x="45245" y="24041"/>
                    <a:pt x="44886" y="22508"/>
                  </a:cubicBezTo>
                  <a:cubicBezTo>
                    <a:pt x="46680" y="20127"/>
                    <a:pt x="47756" y="17191"/>
                    <a:pt x="47756" y="14027"/>
                  </a:cubicBezTo>
                  <a:cubicBezTo>
                    <a:pt x="47756" y="6296"/>
                    <a:pt x="41461" y="0"/>
                    <a:pt x="33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1"/>
            <p:cNvSpPr/>
            <p:nvPr/>
          </p:nvSpPr>
          <p:spPr>
            <a:xfrm>
              <a:off x="1243625" y="1283575"/>
              <a:ext cx="5113175" cy="3129100"/>
            </a:xfrm>
            <a:custGeom>
              <a:rect b="b" l="l" r="r" t="t"/>
              <a:pathLst>
                <a:path extrusionOk="0" h="125164" w="204527">
                  <a:moveTo>
                    <a:pt x="102264" y="7373"/>
                  </a:moveTo>
                  <a:cubicBezTo>
                    <a:pt x="111136" y="7373"/>
                    <a:pt x="119585" y="9428"/>
                    <a:pt x="127413" y="13440"/>
                  </a:cubicBezTo>
                  <a:cubicBezTo>
                    <a:pt x="134883" y="17257"/>
                    <a:pt x="141505" y="22867"/>
                    <a:pt x="146529" y="29620"/>
                  </a:cubicBezTo>
                  <a:cubicBezTo>
                    <a:pt x="147127" y="30430"/>
                    <a:pt x="148057" y="30853"/>
                    <a:pt x="149001" y="30853"/>
                  </a:cubicBezTo>
                  <a:cubicBezTo>
                    <a:pt x="149651" y="30853"/>
                    <a:pt x="150308" y="30652"/>
                    <a:pt x="150867" y="30239"/>
                  </a:cubicBezTo>
                  <a:cubicBezTo>
                    <a:pt x="152237" y="29195"/>
                    <a:pt x="152531" y="27271"/>
                    <a:pt x="151487" y="25901"/>
                  </a:cubicBezTo>
                  <a:cubicBezTo>
                    <a:pt x="147540" y="20551"/>
                    <a:pt x="142680" y="15887"/>
                    <a:pt x="137199" y="12103"/>
                  </a:cubicBezTo>
                  <a:lnTo>
                    <a:pt x="137199" y="12103"/>
                  </a:lnTo>
                  <a:cubicBezTo>
                    <a:pt x="143528" y="14288"/>
                    <a:pt x="149660" y="17061"/>
                    <a:pt x="155499" y="20388"/>
                  </a:cubicBezTo>
                  <a:cubicBezTo>
                    <a:pt x="172755" y="30239"/>
                    <a:pt x="187010" y="44429"/>
                    <a:pt x="197905" y="62566"/>
                  </a:cubicBezTo>
                  <a:cubicBezTo>
                    <a:pt x="183291" y="86867"/>
                    <a:pt x="161991" y="104482"/>
                    <a:pt x="137102" y="113061"/>
                  </a:cubicBezTo>
                  <a:cubicBezTo>
                    <a:pt x="153151" y="101970"/>
                    <a:pt x="163654" y="83475"/>
                    <a:pt x="163654" y="62566"/>
                  </a:cubicBezTo>
                  <a:cubicBezTo>
                    <a:pt x="163654" y="57281"/>
                    <a:pt x="162969" y="52062"/>
                    <a:pt x="161664" y="47006"/>
                  </a:cubicBezTo>
                  <a:cubicBezTo>
                    <a:pt x="161309" y="45613"/>
                    <a:pt x="160063" y="44678"/>
                    <a:pt x="158691" y="44678"/>
                  </a:cubicBezTo>
                  <a:cubicBezTo>
                    <a:pt x="158423" y="44678"/>
                    <a:pt x="158151" y="44713"/>
                    <a:pt x="157880" y="44788"/>
                  </a:cubicBezTo>
                  <a:cubicBezTo>
                    <a:pt x="156217" y="45212"/>
                    <a:pt x="155238" y="46908"/>
                    <a:pt x="155662" y="48572"/>
                  </a:cubicBezTo>
                  <a:cubicBezTo>
                    <a:pt x="156837" y="53106"/>
                    <a:pt x="157456" y="57836"/>
                    <a:pt x="157456" y="62566"/>
                  </a:cubicBezTo>
                  <a:cubicBezTo>
                    <a:pt x="157456" y="93000"/>
                    <a:pt x="132698" y="117758"/>
                    <a:pt x="102264" y="117758"/>
                  </a:cubicBezTo>
                  <a:cubicBezTo>
                    <a:pt x="71829" y="117758"/>
                    <a:pt x="47071" y="93000"/>
                    <a:pt x="47071" y="62566"/>
                  </a:cubicBezTo>
                  <a:cubicBezTo>
                    <a:pt x="47071" y="32131"/>
                    <a:pt x="71829" y="7373"/>
                    <a:pt x="102264" y="7373"/>
                  </a:cubicBezTo>
                  <a:close/>
                  <a:moveTo>
                    <a:pt x="102264" y="1"/>
                  </a:moveTo>
                  <a:cubicBezTo>
                    <a:pt x="82626" y="1"/>
                    <a:pt x="63152" y="5187"/>
                    <a:pt x="45929" y="15006"/>
                  </a:cubicBezTo>
                  <a:cubicBezTo>
                    <a:pt x="27597" y="25509"/>
                    <a:pt x="12461" y="40612"/>
                    <a:pt x="946" y="59956"/>
                  </a:cubicBezTo>
                  <a:cubicBezTo>
                    <a:pt x="0" y="61554"/>
                    <a:pt x="0" y="63577"/>
                    <a:pt x="946" y="65175"/>
                  </a:cubicBezTo>
                  <a:cubicBezTo>
                    <a:pt x="7079" y="75483"/>
                    <a:pt x="14386" y="84747"/>
                    <a:pt x="22671" y="92706"/>
                  </a:cubicBezTo>
                  <a:cubicBezTo>
                    <a:pt x="23274" y="93278"/>
                    <a:pt x="24055" y="93563"/>
                    <a:pt x="24833" y="93563"/>
                  </a:cubicBezTo>
                  <a:cubicBezTo>
                    <a:pt x="25654" y="93563"/>
                    <a:pt x="26472" y="93245"/>
                    <a:pt x="27075" y="92608"/>
                  </a:cubicBezTo>
                  <a:cubicBezTo>
                    <a:pt x="28249" y="91369"/>
                    <a:pt x="28216" y="89412"/>
                    <a:pt x="26977" y="88205"/>
                  </a:cubicBezTo>
                  <a:cubicBezTo>
                    <a:pt x="19246" y="80800"/>
                    <a:pt x="12396" y="72188"/>
                    <a:pt x="6622" y="62566"/>
                  </a:cubicBezTo>
                  <a:cubicBezTo>
                    <a:pt x="17517" y="44429"/>
                    <a:pt x="31772" y="30239"/>
                    <a:pt x="49028" y="20388"/>
                  </a:cubicBezTo>
                  <a:cubicBezTo>
                    <a:pt x="54900" y="17061"/>
                    <a:pt x="61032" y="14256"/>
                    <a:pt x="67393" y="12070"/>
                  </a:cubicBezTo>
                  <a:lnTo>
                    <a:pt x="67393" y="12070"/>
                  </a:lnTo>
                  <a:cubicBezTo>
                    <a:pt x="51377" y="23161"/>
                    <a:pt x="40873" y="41656"/>
                    <a:pt x="40873" y="62566"/>
                  </a:cubicBezTo>
                  <a:cubicBezTo>
                    <a:pt x="40873" y="83475"/>
                    <a:pt x="51409" y="102003"/>
                    <a:pt x="67426" y="113094"/>
                  </a:cubicBezTo>
                  <a:cubicBezTo>
                    <a:pt x="59238" y="110256"/>
                    <a:pt x="51409" y="106472"/>
                    <a:pt x="44004" y="101677"/>
                  </a:cubicBezTo>
                  <a:cubicBezTo>
                    <a:pt x="43486" y="101347"/>
                    <a:pt x="42903" y="101187"/>
                    <a:pt x="42326" y="101187"/>
                  </a:cubicBezTo>
                  <a:cubicBezTo>
                    <a:pt x="41306" y="101187"/>
                    <a:pt x="40303" y="101685"/>
                    <a:pt x="39699" y="102623"/>
                  </a:cubicBezTo>
                  <a:cubicBezTo>
                    <a:pt x="38785" y="104058"/>
                    <a:pt x="39209" y="105983"/>
                    <a:pt x="40645" y="106896"/>
                  </a:cubicBezTo>
                  <a:cubicBezTo>
                    <a:pt x="53725" y="115345"/>
                    <a:pt x="68078" y="120923"/>
                    <a:pt x="83246" y="123532"/>
                  </a:cubicBezTo>
                  <a:cubicBezTo>
                    <a:pt x="89607" y="124609"/>
                    <a:pt x="95935" y="125163"/>
                    <a:pt x="102296" y="125163"/>
                  </a:cubicBezTo>
                  <a:cubicBezTo>
                    <a:pt x="110940" y="125163"/>
                    <a:pt x="119585" y="124152"/>
                    <a:pt x="128099" y="122129"/>
                  </a:cubicBezTo>
                  <a:cubicBezTo>
                    <a:pt x="159283" y="114823"/>
                    <a:pt x="186097" y="94566"/>
                    <a:pt x="203581" y="65175"/>
                  </a:cubicBezTo>
                  <a:cubicBezTo>
                    <a:pt x="204527" y="63577"/>
                    <a:pt x="204527" y="61554"/>
                    <a:pt x="203581" y="59956"/>
                  </a:cubicBezTo>
                  <a:cubicBezTo>
                    <a:pt x="192066" y="40612"/>
                    <a:pt x="176930" y="25509"/>
                    <a:pt x="158598" y="15006"/>
                  </a:cubicBezTo>
                  <a:cubicBezTo>
                    <a:pt x="141375" y="5187"/>
                    <a:pt x="121901" y="1"/>
                    <a:pt x="1022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1"/>
            <p:cNvSpPr/>
            <p:nvPr/>
          </p:nvSpPr>
          <p:spPr>
            <a:xfrm>
              <a:off x="4627125" y="2767775"/>
              <a:ext cx="307450" cy="685875"/>
            </a:xfrm>
            <a:custGeom>
              <a:rect b="b" l="l" r="r" t="t"/>
              <a:pathLst>
                <a:path extrusionOk="0" h="27435" w="12298">
                  <a:moveTo>
                    <a:pt x="9199" y="1"/>
                  </a:moveTo>
                  <a:cubicBezTo>
                    <a:pt x="7470" y="1"/>
                    <a:pt x="6100" y="1371"/>
                    <a:pt x="6100" y="3100"/>
                  </a:cubicBezTo>
                  <a:lnTo>
                    <a:pt x="6100" y="3198"/>
                  </a:lnTo>
                  <a:cubicBezTo>
                    <a:pt x="6100" y="10080"/>
                    <a:pt x="4273" y="16865"/>
                    <a:pt x="848" y="22769"/>
                  </a:cubicBezTo>
                  <a:cubicBezTo>
                    <a:pt x="0" y="24270"/>
                    <a:pt x="522" y="26162"/>
                    <a:pt x="1990" y="27010"/>
                  </a:cubicBezTo>
                  <a:cubicBezTo>
                    <a:pt x="2479" y="27304"/>
                    <a:pt x="3001" y="27434"/>
                    <a:pt x="3556" y="27434"/>
                  </a:cubicBezTo>
                  <a:cubicBezTo>
                    <a:pt x="4600" y="27434"/>
                    <a:pt x="5643" y="26880"/>
                    <a:pt x="6231" y="25901"/>
                  </a:cubicBezTo>
                  <a:cubicBezTo>
                    <a:pt x="10210" y="19018"/>
                    <a:pt x="12298" y="11157"/>
                    <a:pt x="12298" y="3165"/>
                  </a:cubicBezTo>
                  <a:lnTo>
                    <a:pt x="12298" y="3100"/>
                  </a:lnTo>
                  <a:cubicBezTo>
                    <a:pt x="12298" y="1371"/>
                    <a:pt x="10928" y="1"/>
                    <a:pt x="9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1"/>
            <p:cNvSpPr/>
            <p:nvPr/>
          </p:nvSpPr>
          <p:spPr>
            <a:xfrm>
              <a:off x="4238125" y="1853850"/>
              <a:ext cx="565150" cy="541275"/>
            </a:xfrm>
            <a:custGeom>
              <a:rect b="b" l="l" r="r" t="t"/>
              <a:pathLst>
                <a:path extrusionOk="0" h="21651" w="22606">
                  <a:moveTo>
                    <a:pt x="3548" y="1"/>
                  </a:moveTo>
                  <a:cubicBezTo>
                    <a:pt x="2485" y="1"/>
                    <a:pt x="1449" y="552"/>
                    <a:pt x="881" y="1557"/>
                  </a:cubicBezTo>
                  <a:cubicBezTo>
                    <a:pt x="0" y="3025"/>
                    <a:pt x="522" y="4917"/>
                    <a:pt x="2023" y="5797"/>
                  </a:cubicBezTo>
                  <a:cubicBezTo>
                    <a:pt x="7960" y="9222"/>
                    <a:pt x="12918" y="14148"/>
                    <a:pt x="16376" y="20085"/>
                  </a:cubicBezTo>
                  <a:cubicBezTo>
                    <a:pt x="16963" y="21096"/>
                    <a:pt x="18007" y="21651"/>
                    <a:pt x="19050" y="21651"/>
                  </a:cubicBezTo>
                  <a:cubicBezTo>
                    <a:pt x="19605" y="21651"/>
                    <a:pt x="20127" y="21520"/>
                    <a:pt x="20616" y="21226"/>
                  </a:cubicBezTo>
                  <a:cubicBezTo>
                    <a:pt x="22084" y="20346"/>
                    <a:pt x="22606" y="18454"/>
                    <a:pt x="21725" y="16986"/>
                  </a:cubicBezTo>
                  <a:cubicBezTo>
                    <a:pt x="17746" y="10103"/>
                    <a:pt x="12005" y="4362"/>
                    <a:pt x="5089" y="415"/>
                  </a:cubicBezTo>
                  <a:cubicBezTo>
                    <a:pt x="4604" y="135"/>
                    <a:pt x="4073" y="1"/>
                    <a:pt x="3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1"/>
            <p:cNvSpPr/>
            <p:nvPr/>
          </p:nvSpPr>
          <p:spPr>
            <a:xfrm>
              <a:off x="2665850" y="2242850"/>
              <a:ext cx="306650" cy="683975"/>
            </a:xfrm>
            <a:custGeom>
              <a:rect b="b" l="l" r="r" t="t"/>
              <a:pathLst>
                <a:path extrusionOk="0" h="27359" w="12266">
                  <a:moveTo>
                    <a:pt x="8726" y="0"/>
                  </a:moveTo>
                  <a:cubicBezTo>
                    <a:pt x="7654" y="0"/>
                    <a:pt x="6603" y="552"/>
                    <a:pt x="6035" y="1556"/>
                  </a:cubicBezTo>
                  <a:cubicBezTo>
                    <a:pt x="2088" y="8407"/>
                    <a:pt x="0" y="16235"/>
                    <a:pt x="0" y="24227"/>
                  </a:cubicBezTo>
                  <a:cubicBezTo>
                    <a:pt x="0" y="25956"/>
                    <a:pt x="1370" y="27359"/>
                    <a:pt x="3099" y="27359"/>
                  </a:cubicBezTo>
                  <a:cubicBezTo>
                    <a:pt x="4828" y="27359"/>
                    <a:pt x="6198" y="25956"/>
                    <a:pt x="6198" y="24227"/>
                  </a:cubicBezTo>
                  <a:lnTo>
                    <a:pt x="6198" y="24195"/>
                  </a:lnTo>
                  <a:cubicBezTo>
                    <a:pt x="6198" y="17312"/>
                    <a:pt x="7992" y="10559"/>
                    <a:pt x="11417" y="4655"/>
                  </a:cubicBezTo>
                  <a:cubicBezTo>
                    <a:pt x="12265" y="3155"/>
                    <a:pt x="11776" y="1263"/>
                    <a:pt x="10276" y="415"/>
                  </a:cubicBezTo>
                  <a:cubicBezTo>
                    <a:pt x="9791" y="134"/>
                    <a:pt x="9256" y="0"/>
                    <a:pt x="87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1"/>
            <p:cNvSpPr/>
            <p:nvPr/>
          </p:nvSpPr>
          <p:spPr>
            <a:xfrm>
              <a:off x="2796325" y="3299700"/>
              <a:ext cx="564350" cy="541300"/>
            </a:xfrm>
            <a:custGeom>
              <a:rect b="b" l="l" r="r" t="t"/>
              <a:pathLst>
                <a:path extrusionOk="0" h="21652" w="22574">
                  <a:moveTo>
                    <a:pt x="3561" y="0"/>
                  </a:moveTo>
                  <a:cubicBezTo>
                    <a:pt x="3029" y="0"/>
                    <a:pt x="2488" y="135"/>
                    <a:pt x="1990" y="416"/>
                  </a:cubicBezTo>
                  <a:cubicBezTo>
                    <a:pt x="522" y="1264"/>
                    <a:pt x="1" y="3156"/>
                    <a:pt x="881" y="4657"/>
                  </a:cubicBezTo>
                  <a:cubicBezTo>
                    <a:pt x="4861" y="11539"/>
                    <a:pt x="10602" y="17281"/>
                    <a:pt x="17485" y="21228"/>
                  </a:cubicBezTo>
                  <a:cubicBezTo>
                    <a:pt x="17974" y="21521"/>
                    <a:pt x="18529" y="21652"/>
                    <a:pt x="19051" y="21652"/>
                  </a:cubicBezTo>
                  <a:cubicBezTo>
                    <a:pt x="20127" y="21652"/>
                    <a:pt x="21138" y="21097"/>
                    <a:pt x="21725" y="20118"/>
                  </a:cubicBezTo>
                  <a:cubicBezTo>
                    <a:pt x="22573" y="18618"/>
                    <a:pt x="22084" y="16726"/>
                    <a:pt x="20584" y="15878"/>
                  </a:cubicBezTo>
                  <a:cubicBezTo>
                    <a:pt x="14647" y="12420"/>
                    <a:pt x="9689" y="7495"/>
                    <a:pt x="6231" y="1525"/>
                  </a:cubicBezTo>
                  <a:cubicBezTo>
                    <a:pt x="5664" y="544"/>
                    <a:pt x="4632" y="0"/>
                    <a:pt x="3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1"/>
            <p:cNvSpPr/>
            <p:nvPr/>
          </p:nvSpPr>
          <p:spPr>
            <a:xfrm>
              <a:off x="3723550" y="3685450"/>
              <a:ext cx="694000" cy="296625"/>
            </a:xfrm>
            <a:custGeom>
              <a:rect b="b" l="l" r="r" t="t"/>
              <a:pathLst>
                <a:path extrusionOk="0" h="11865" w="27760">
                  <a:moveTo>
                    <a:pt x="24220" y="1"/>
                  </a:moveTo>
                  <a:cubicBezTo>
                    <a:pt x="23691" y="1"/>
                    <a:pt x="23156" y="135"/>
                    <a:pt x="22671" y="415"/>
                  </a:cubicBezTo>
                  <a:cubicBezTo>
                    <a:pt x="16734" y="3840"/>
                    <a:pt x="9982" y="5667"/>
                    <a:pt x="3099" y="5667"/>
                  </a:cubicBezTo>
                  <a:cubicBezTo>
                    <a:pt x="1370" y="5667"/>
                    <a:pt x="0" y="7070"/>
                    <a:pt x="0" y="8766"/>
                  </a:cubicBezTo>
                  <a:cubicBezTo>
                    <a:pt x="0" y="10495"/>
                    <a:pt x="1370" y="11865"/>
                    <a:pt x="3099" y="11865"/>
                  </a:cubicBezTo>
                  <a:cubicBezTo>
                    <a:pt x="11058" y="11865"/>
                    <a:pt x="18920" y="9777"/>
                    <a:pt x="25770" y="5798"/>
                  </a:cubicBezTo>
                  <a:cubicBezTo>
                    <a:pt x="27271" y="4917"/>
                    <a:pt x="27760" y="3025"/>
                    <a:pt x="26912" y="1557"/>
                  </a:cubicBezTo>
                  <a:cubicBezTo>
                    <a:pt x="26344" y="552"/>
                    <a:pt x="25293" y="1"/>
                    <a:pt x="24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1"/>
            <p:cNvSpPr/>
            <p:nvPr/>
          </p:nvSpPr>
          <p:spPr>
            <a:xfrm>
              <a:off x="3182050" y="1713350"/>
              <a:ext cx="694025" cy="297675"/>
            </a:xfrm>
            <a:custGeom>
              <a:rect b="b" l="l" r="r" t="t"/>
              <a:pathLst>
                <a:path extrusionOk="0" h="11907" w="27761">
                  <a:moveTo>
                    <a:pt x="24661" y="0"/>
                  </a:moveTo>
                  <a:cubicBezTo>
                    <a:pt x="16669" y="0"/>
                    <a:pt x="8841" y="2121"/>
                    <a:pt x="1958" y="6100"/>
                  </a:cubicBezTo>
                  <a:cubicBezTo>
                    <a:pt x="490" y="6981"/>
                    <a:pt x="1" y="8873"/>
                    <a:pt x="849" y="10341"/>
                  </a:cubicBezTo>
                  <a:cubicBezTo>
                    <a:pt x="1436" y="11352"/>
                    <a:pt x="2480" y="11907"/>
                    <a:pt x="3524" y="11907"/>
                  </a:cubicBezTo>
                  <a:cubicBezTo>
                    <a:pt x="4078" y="11907"/>
                    <a:pt x="4600" y="11743"/>
                    <a:pt x="5089" y="11483"/>
                  </a:cubicBezTo>
                  <a:cubicBezTo>
                    <a:pt x="10994" y="8025"/>
                    <a:pt x="17779" y="6198"/>
                    <a:pt x="24661" y="6198"/>
                  </a:cubicBezTo>
                  <a:cubicBezTo>
                    <a:pt x="26358" y="6198"/>
                    <a:pt x="27760" y="4795"/>
                    <a:pt x="27760" y="3099"/>
                  </a:cubicBezTo>
                  <a:cubicBezTo>
                    <a:pt x="27760" y="1370"/>
                    <a:pt x="26358" y="0"/>
                    <a:pt x="24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9" name="Google Shape;699;p31"/>
          <p:cNvSpPr/>
          <p:nvPr/>
        </p:nvSpPr>
        <p:spPr>
          <a:xfrm>
            <a:off x="3440275" y="26328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